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71" r:id="rId5"/>
    <p:sldId id="263" r:id="rId6"/>
    <p:sldId id="264" r:id="rId7"/>
    <p:sldId id="381" r:id="rId8"/>
    <p:sldId id="265" r:id="rId9"/>
    <p:sldId id="257" r:id="rId10"/>
    <p:sldId id="262" r:id="rId11"/>
    <p:sldId id="266" r:id="rId12"/>
    <p:sldId id="267" r:id="rId13"/>
    <p:sldId id="259" r:id="rId14"/>
    <p:sldId id="268" r:id="rId15"/>
    <p:sldId id="260" r:id="rId16"/>
    <p:sldId id="269" r:id="rId17"/>
    <p:sldId id="261" r:id="rId18"/>
    <p:sldId id="270" r:id="rId19"/>
    <p:sldId id="38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85A571E-215F-B39B-C6E5-738881FD8925}" name="Patricia Keays" initials="PK" userId="S::patricia.keays@un.org::c6196559-bdbb-4a86-a5b7-05eec1c8f113" providerId="AD"/>
  <p188:author id="{BB9269A0-4C78-3728-56BB-2F6D64562D7B}" name="Patricia Keays" initials="PK" userId="af1ba9049954c777" providerId="Windows Live"/>
  <p188:author id="{C18706B5-FE74-2203-84F2-977C16F3F627}" name="Jeremiah Bukari" initials="JB" userId="S::jeremiah.bukari@un.org::02655876-9317-4133-8b33-8ea7cb045502" providerId="AD"/>
  <p188:author id="{47A807C1-D396-40A4-7499-EFFAAF56E34D}" name="Brian Connolly" initials="BC" userId="Brian Connolly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56A6"/>
    <a:srgbClr val="0077C0"/>
    <a:srgbClr val="5381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A60DFE-D3A3-3018-34F2-DB6DAC85C11D}" v="118" dt="2025-10-03T21:50:59.6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280" autoAdjust="0"/>
  </p:normalViewPr>
  <p:slideViewPr>
    <p:cSldViewPr snapToGrid="0">
      <p:cViewPr varScale="1">
        <p:scale>
          <a:sx n="71" d="100"/>
          <a:sy n="71" d="100"/>
        </p:scale>
        <p:origin x="1061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D88C845-7246-407D-1934-022F03AF6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8334A9-F3EB-EC20-1CD2-715473F7AAF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FBF99-D6BD-4A5B-8804-F0ABF2AAEA87}" type="datetimeFigureOut">
              <a:rPr lang="en-US" smtClean="0"/>
              <a:t>10/31/2025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DEE8B0-D768-BCCD-5FC1-3808A235EF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5007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FF80-FAEE-440E-826B-5CC2D2B31D0E}" type="datetimeFigureOut">
              <a:rPr lang="en-US" smtClean="0"/>
              <a:t>10/31/2025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F97C7-2C0D-4DC0-92D4-71B42A9A9F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295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F97C7-2C0D-4DC0-92D4-71B42A9A9F3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084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6563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84E87CA-1A64-2644-7E72-40D785CA9F96}"/>
              </a:ext>
            </a:extLst>
          </p:cNvPr>
          <p:cNvSpPr txBox="1">
            <a:spLocks/>
          </p:cNvSpPr>
          <p:nvPr userDrawn="1"/>
        </p:nvSpPr>
        <p:spPr>
          <a:xfrm>
            <a:off x="838200" y="304005"/>
            <a:ext cx="10058400" cy="7239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000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E18E84D-E19A-0B97-999A-0C233F9808C1}"/>
              </a:ext>
            </a:extLst>
          </p:cNvPr>
          <p:cNvSpPr txBox="1">
            <a:spLocks/>
          </p:cNvSpPr>
          <p:nvPr userDrawn="1"/>
        </p:nvSpPr>
        <p:spPr>
          <a:xfrm>
            <a:off x="838201" y="6444045"/>
            <a:ext cx="10613064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noProof="0" dirty="0">
                <a:solidFill>
                  <a:schemeClr val="bg1">
                    <a:lumMod val="65000"/>
                  </a:schemeClr>
                </a:solidFill>
              </a:rPr>
              <a:t>MFBPD de l’ONU 2025									Diapositive </a:t>
            </a:r>
            <a:fld id="{60323EB4-2EFA-49D3-81CD-1A9035A87ED7}" type="slidenum">
              <a:rPr lang="fr-FR" sz="1100" noProof="0" smtClean="0">
                <a:solidFill>
                  <a:schemeClr val="bg1">
                    <a:lumMod val="65000"/>
                  </a:schemeClr>
                </a:solidFill>
              </a:rPr>
              <a:pPr algn="ctr"/>
              <a:t>‹#›</a:t>
            </a:fld>
            <a:endParaRPr lang="fr-FR" sz="1100" noProof="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" name="Picture 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F8EBFA4-C24E-8A61-1809-AD8157CF07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18451" y="125955"/>
            <a:ext cx="63281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1961FDE-6147-41F2-BF41-E895F5C05222}"/>
              </a:ext>
            </a:extLst>
          </p:cNvPr>
          <p:cNvSpPr txBox="1"/>
          <p:nvPr userDrawn="1"/>
        </p:nvSpPr>
        <p:spPr>
          <a:xfrm>
            <a:off x="838200" y="257455"/>
            <a:ext cx="100058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noProof="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3.1 Partie 1 Valeurs et comportements de l'ONU</a:t>
            </a:r>
          </a:p>
        </p:txBody>
      </p:sp>
    </p:spTree>
    <p:extLst>
      <p:ext uri="{BB962C8B-B14F-4D97-AF65-F5344CB8AC3E}">
        <p14:creationId xmlns:p14="http://schemas.microsoft.com/office/powerpoint/2010/main" val="4131813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14.png"/><Relationship Id="rId4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image" Target="../media/image15.png"/><Relationship Id="rId4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image" Target="../media/image16.png"/><Relationship Id="rId4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image" Target="../media/image2.png"/><Relationship Id="rId18" Type="http://schemas.openxmlformats.org/officeDocument/2006/relationships/image" Target="../media/image7.png"/><Relationship Id="rId3" Type="http://schemas.openxmlformats.org/officeDocument/2006/relationships/tags" Target="../tags/tag9.xml"/><Relationship Id="rId21" Type="http://schemas.openxmlformats.org/officeDocument/2006/relationships/image" Target="../media/image10.png"/><Relationship Id="rId7" Type="http://schemas.openxmlformats.org/officeDocument/2006/relationships/tags" Target="../tags/tag13.xml"/><Relationship Id="rId12" Type="http://schemas.openxmlformats.org/officeDocument/2006/relationships/notesSlide" Target="../notesSlides/notesSlide1.xml"/><Relationship Id="rId17" Type="http://schemas.openxmlformats.org/officeDocument/2006/relationships/image" Target="../media/image6.png"/><Relationship Id="rId2" Type="http://schemas.openxmlformats.org/officeDocument/2006/relationships/tags" Target="../tags/tag8.xml"/><Relationship Id="rId16" Type="http://schemas.openxmlformats.org/officeDocument/2006/relationships/image" Target="../media/image5.png"/><Relationship Id="rId20" Type="http://schemas.openxmlformats.org/officeDocument/2006/relationships/image" Target="../media/image9.png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11.xml"/><Relationship Id="rId15" Type="http://schemas.openxmlformats.org/officeDocument/2006/relationships/image" Target="../media/image4.png"/><Relationship Id="rId23" Type="http://schemas.openxmlformats.org/officeDocument/2006/relationships/image" Target="../media/image12.png"/><Relationship Id="rId10" Type="http://schemas.openxmlformats.org/officeDocument/2006/relationships/tags" Target="../tags/tag16.xml"/><Relationship Id="rId19" Type="http://schemas.openxmlformats.org/officeDocument/2006/relationships/image" Target="../media/image8.png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image" Target="../media/image3.png"/><Relationship Id="rId2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3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01D9C5-D2A1-8E87-1D64-615C19DF0AC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24000" y="2551837"/>
            <a:ext cx="9144000" cy="175432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algn="ctr">
              <a:spcBef>
                <a:spcPts val="600"/>
              </a:spcBef>
              <a:spcAft>
                <a:spcPts val="600"/>
              </a:spcAft>
            </a:pPr>
            <a:r>
              <a:rPr lang="fr-FR" sz="5400" b="1" dirty="0">
                <a:solidFill>
                  <a:srgbClr val="0055A5"/>
                </a:solidFill>
                <a:latin typeface="Verdana" panose="020B0604030504040204" pitchFamily="34" charset="0"/>
                <a:ea typeface="Verdana" panose="020B0604030504040204" pitchFamily="34" charset="0"/>
                <a:cs typeface="Aptos" panose="020B0004020202020204" pitchFamily="34" charset="0"/>
              </a:rPr>
              <a:t>3.1 Partie 1 Valeurs et comportements de l'ONU</a:t>
            </a:r>
          </a:p>
        </p:txBody>
      </p:sp>
    </p:spTree>
    <p:extLst>
      <p:ext uri="{BB962C8B-B14F-4D97-AF65-F5344CB8AC3E}">
        <p14:creationId xmlns:p14="http://schemas.microsoft.com/office/powerpoint/2010/main" val="1113778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6F56142-E0AE-7D31-9FA9-2D16CA57A36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309957" y="3737349"/>
            <a:ext cx="3572085" cy="32966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BB3481D-AE99-9B56-2002-0DA8ED984F1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28931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fr-FR" sz="1900" dirty="0">
                <a:latin typeface="Verdana"/>
                <a:ea typeface="Verdana"/>
              </a:rPr>
              <a:t>Cette valeur incite le personnel des Nations Unies à agir de manière éthique de deux manières principales :</a:t>
            </a:r>
          </a:p>
          <a:p>
            <a:pPr marL="80772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FR" sz="1900" dirty="0">
                <a:latin typeface="Verdana"/>
                <a:ea typeface="Verdana"/>
              </a:rPr>
              <a:t>Respecter systématiquement les normes de conduite des Nations Unies.</a:t>
            </a:r>
          </a:p>
          <a:p>
            <a:pPr marL="80772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FR" sz="1900" dirty="0">
                <a:latin typeface="Verdana"/>
                <a:ea typeface="Verdana"/>
              </a:rPr>
              <a:t>Agir rapidement si vous êtes témoin d'un comportement non professionnel ou contraire à l'éthique ou de toute violation des normes des Nations Unies.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900" dirty="0">
              <a:latin typeface="Verdana"/>
              <a:ea typeface="Verdan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0C8AAB-E388-27E3-B636-BD8C02702E4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17092" y="8783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Valeur de l’ONU : Intégrité</a:t>
            </a:r>
          </a:p>
        </p:txBody>
      </p:sp>
    </p:spTree>
    <p:extLst>
      <p:ext uri="{BB962C8B-B14F-4D97-AF65-F5344CB8AC3E}">
        <p14:creationId xmlns:p14="http://schemas.microsoft.com/office/powerpoint/2010/main" val="900257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BB3481D-AE99-9B56-2002-0DA8ED984F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96000" y="1690062"/>
            <a:ext cx="9000000" cy="34778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Verdana"/>
              </a:rPr>
              <a:t>Que peuvent faire les agents de maintien de la paix ?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Veiller au respect de la tolérance zéro en matière d'exploitation et d'abus sexuels, y compris le harcèlement sexuel.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Faire preuve d'impartialité, d'équité et de responsabilité.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Être honnêtes et sincères.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Agir sans prendre en compte le bénéfice personnel.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Ne jamais abuser du pouvoir.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Résister à toute pression injustifiée dans la prise de décision.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EB4C1B-6990-9451-2007-4A5F83058FD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117092" y="8783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Valeur de l’ONU : Intégrité</a:t>
            </a:r>
          </a:p>
        </p:txBody>
      </p:sp>
    </p:spTree>
    <p:extLst>
      <p:ext uri="{BB962C8B-B14F-4D97-AF65-F5344CB8AC3E}">
        <p14:creationId xmlns:p14="http://schemas.microsoft.com/office/powerpoint/2010/main" val="3604018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6AD3EB7-34B4-8C59-A3B9-EE8318B84BD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201918" y="3034299"/>
            <a:ext cx="3788163" cy="38237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4064DB-E2F1-515D-98DF-674CD922AF6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L'humilité est définie dans la culture de l’Organisation comme la capacité à « montrer que l’on a conscience de soi et manifester sa volonté d’apprendre des autres ».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Verdana"/>
              <a:ea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CE8E65-5F9A-AD2F-972D-F4199A35B52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17092" y="8783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Valeur de l’ONU : Humilité</a:t>
            </a:r>
          </a:p>
        </p:txBody>
      </p:sp>
    </p:spTree>
    <p:extLst>
      <p:ext uri="{BB962C8B-B14F-4D97-AF65-F5344CB8AC3E}">
        <p14:creationId xmlns:p14="http://schemas.microsoft.com/office/powerpoint/2010/main" val="3146518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BB3481D-AE99-9B56-2002-0DA8ED984F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96000" y="1459230"/>
            <a:ext cx="9000000" cy="467820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1900" b="1" dirty="0">
                <a:latin typeface="Verdana"/>
                <a:ea typeface="Verdana"/>
              </a:rPr>
              <a:t>Que peuvent faire les agents de maintien de la paix ?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1900" dirty="0">
                <a:solidFill>
                  <a:srgbClr val="000000"/>
                </a:solidFill>
                <a:effectLst/>
                <a:latin typeface="Verdana"/>
                <a:ea typeface="Calibri"/>
                <a:cs typeface="Roboto Medium"/>
              </a:rPr>
              <a:t>Valoriser les connaissances, les compétences et l'expérience des autres</a:t>
            </a:r>
            <a:r>
              <a:rPr lang="fr-FR" sz="1900" dirty="0">
                <a:solidFill>
                  <a:srgbClr val="000000"/>
                </a:solidFill>
                <a:latin typeface="Verdana"/>
                <a:ea typeface="Calibri"/>
                <a:cs typeface="Roboto Medium"/>
              </a:rPr>
              <a:t>.</a:t>
            </a:r>
            <a:endParaRPr lang="fr-FR" sz="1900" dirty="0">
              <a:solidFill>
                <a:srgbClr val="000000"/>
              </a:solidFill>
              <a:effectLst/>
              <a:latin typeface="Verdana"/>
              <a:ea typeface="Calibri"/>
              <a:cs typeface="Roboto Medium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1900" dirty="0">
                <a:solidFill>
                  <a:srgbClr val="000000"/>
                </a:solidFill>
                <a:effectLst/>
                <a:latin typeface="Verdana"/>
                <a:ea typeface="Calibri"/>
                <a:cs typeface="Roboto Medium"/>
              </a:rPr>
              <a:t>Demander l'avis et le point de vue des autres</a:t>
            </a:r>
            <a:r>
              <a:rPr lang="fr-FR" sz="1900" dirty="0">
                <a:solidFill>
                  <a:srgbClr val="000000"/>
                </a:solidFill>
                <a:latin typeface="Verdana"/>
                <a:ea typeface="Calibri"/>
                <a:cs typeface="Roboto Medium"/>
              </a:rPr>
              <a:t>.</a:t>
            </a:r>
            <a:endParaRPr lang="fr-FR" sz="1900" dirty="0">
              <a:solidFill>
                <a:srgbClr val="000000"/>
              </a:solidFill>
              <a:effectLst/>
              <a:latin typeface="Verdana"/>
              <a:ea typeface="Calibri"/>
              <a:cs typeface="Roboto Medium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1900" dirty="0">
                <a:solidFill>
                  <a:srgbClr val="000000"/>
                </a:solidFill>
                <a:effectLst/>
                <a:latin typeface="Verdana"/>
                <a:ea typeface="Calibri"/>
                <a:cs typeface="Roboto Medium"/>
              </a:rPr>
              <a:t>Impliquer les autres dans la résolution des problèmes et la recherche de </a:t>
            </a:r>
            <a:r>
              <a:rPr lang="fr-FR" sz="1900">
                <a:solidFill>
                  <a:srgbClr val="000000"/>
                </a:solidFill>
                <a:effectLst/>
                <a:latin typeface="Verdana"/>
                <a:ea typeface="Calibri"/>
                <a:cs typeface="Roboto Medium"/>
              </a:rPr>
              <a:t>solutions</a:t>
            </a:r>
            <a:r>
              <a:rPr lang="fr-FR" sz="1900">
                <a:solidFill>
                  <a:srgbClr val="000000"/>
                </a:solidFill>
                <a:latin typeface="Verdana"/>
                <a:ea typeface="Calibri"/>
                <a:cs typeface="Roboto Medium"/>
              </a:rPr>
              <a:t>.</a:t>
            </a:r>
            <a:endParaRPr lang="fr-FR" sz="1900" dirty="0">
              <a:solidFill>
                <a:srgbClr val="000000"/>
              </a:solidFill>
              <a:effectLst/>
              <a:latin typeface="Verdana"/>
              <a:ea typeface="Calibri"/>
              <a:cs typeface="Roboto Medium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1900" dirty="0">
                <a:solidFill>
                  <a:srgbClr val="000000"/>
                </a:solidFill>
                <a:latin typeface="Verdana"/>
                <a:ea typeface="Calibri"/>
                <a:cs typeface="Roboto Medium"/>
              </a:rPr>
              <a:t>Reconnaître la complexité des contextes locaux et la valeur des connaissances locales.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1900" dirty="0">
                <a:solidFill>
                  <a:srgbClr val="000000"/>
                </a:solidFill>
                <a:latin typeface="Verdana"/>
                <a:ea typeface="Calibri"/>
                <a:cs typeface="Roboto Medium"/>
              </a:rPr>
              <a:t>Reconnaître le mérite des autres à sa juste valeur.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1900" dirty="0">
                <a:solidFill>
                  <a:srgbClr val="000000"/>
                </a:solidFill>
                <a:latin typeface="Verdana"/>
                <a:ea typeface="Calibri"/>
                <a:cs typeface="Roboto Medium"/>
              </a:rPr>
              <a:t>Reconnaître ses propres forces et faiblesses.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1900" dirty="0">
                <a:solidFill>
                  <a:srgbClr val="000000"/>
                </a:solidFill>
                <a:latin typeface="Verdana"/>
                <a:ea typeface="Calibri"/>
                <a:cs typeface="Roboto Medium"/>
              </a:rPr>
              <a:t>Reconnaître ses propres erreurs et prendre des mesures pour y remédier.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9D78418-6413-3DE8-C476-8CBA2B4424D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117092" y="8783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Valeur de l’ONU : Humilité</a:t>
            </a:r>
          </a:p>
        </p:txBody>
      </p:sp>
    </p:spTree>
    <p:extLst>
      <p:ext uri="{BB962C8B-B14F-4D97-AF65-F5344CB8AC3E}">
        <p14:creationId xmlns:p14="http://schemas.microsoft.com/office/powerpoint/2010/main" val="4043328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0924F1B-3A3D-B895-BD63-A0D22FADE56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223510" y="2875750"/>
            <a:ext cx="3744978" cy="371440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1D241F5-3D6A-2F3C-B121-E8F7CD4A4DC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5" y="1438354"/>
            <a:ext cx="9000000" cy="11695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Agir conformément aux objectifs des Nations Unies, à savoir la paix, la dignité et l'égalité sur une planète saine.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Verdana"/>
              <a:ea typeface="Verdan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63B489-33DE-68D5-393D-A9A88C0AC7B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245108" y="770399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Valeur de l’ONU : Humanité</a:t>
            </a:r>
          </a:p>
        </p:txBody>
      </p:sp>
    </p:spTree>
    <p:extLst>
      <p:ext uri="{BB962C8B-B14F-4D97-AF65-F5344CB8AC3E}">
        <p14:creationId xmlns:p14="http://schemas.microsoft.com/office/powerpoint/2010/main" val="2476858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BB3481D-AE99-9B56-2002-0DA8ED984F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96000" y="1613118"/>
            <a:ext cx="9000000" cy="42473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Verdana"/>
              </a:rPr>
              <a:t>Que peuvent faire les agents de maintien de la paix ?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2000" dirty="0">
                <a:solidFill>
                  <a:srgbClr val="000000"/>
                </a:solidFill>
                <a:latin typeface="Verdana"/>
                <a:ea typeface="Calibri"/>
                <a:cs typeface="Roboto Medium"/>
              </a:rPr>
              <a:t>Veiller à ce que toutes les décisions et actions donnent la priorité aux personnes auxquelles l’ONU vient en aide.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2000" dirty="0">
                <a:solidFill>
                  <a:srgbClr val="000000"/>
                </a:solidFill>
                <a:effectLst/>
                <a:latin typeface="Verdana"/>
                <a:ea typeface="Calibri"/>
                <a:cs typeface="Roboto Medium"/>
              </a:rPr>
              <a:t>Agir avec empathie, compassion et bienveillance envers les autres</a:t>
            </a:r>
            <a:r>
              <a:rPr lang="fr-FR" sz="2000" dirty="0">
                <a:solidFill>
                  <a:srgbClr val="000000"/>
                </a:solidFill>
                <a:latin typeface="Verdana"/>
                <a:ea typeface="Calibri"/>
                <a:cs typeface="Roboto Medium"/>
              </a:rPr>
              <a:t>.</a:t>
            </a:r>
            <a:endParaRPr lang="fr-FR" sz="2000" dirty="0">
              <a:solidFill>
                <a:srgbClr val="000000"/>
              </a:solidFill>
              <a:effectLst/>
              <a:latin typeface="Verdana"/>
              <a:ea typeface="Calibri"/>
              <a:cs typeface="Roboto Medium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2000" dirty="0">
                <a:solidFill>
                  <a:srgbClr val="000000"/>
                </a:solidFill>
                <a:effectLst/>
                <a:latin typeface="Verdana"/>
                <a:ea typeface="Calibri"/>
                <a:cs typeface="Roboto Medium"/>
              </a:rPr>
              <a:t>Défendre les droits humains internationalement reconnus pour tous</a:t>
            </a:r>
            <a:r>
              <a:rPr lang="fr-FR" sz="2000" dirty="0">
                <a:solidFill>
                  <a:srgbClr val="000000"/>
                </a:solidFill>
                <a:latin typeface="Verdana"/>
                <a:ea typeface="Calibri"/>
                <a:cs typeface="Roboto Medium"/>
              </a:rPr>
              <a:t>.</a:t>
            </a:r>
            <a:endParaRPr lang="fr-FR" sz="2000" dirty="0">
              <a:solidFill>
                <a:srgbClr val="000000"/>
              </a:solidFill>
              <a:effectLst/>
              <a:latin typeface="Verdana"/>
              <a:ea typeface="Calibri"/>
              <a:cs typeface="Roboto Medium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2000" dirty="0">
                <a:solidFill>
                  <a:srgbClr val="000000"/>
                </a:solidFill>
                <a:effectLst/>
                <a:latin typeface="Verdana"/>
                <a:ea typeface="Calibri"/>
                <a:cs typeface="Roboto Medium"/>
              </a:rPr>
              <a:t>Prêter attention à la santé mentale et au bien-être physique de </a:t>
            </a:r>
            <a:r>
              <a:rPr lang="fr-FR" sz="2000" dirty="0">
                <a:solidFill>
                  <a:srgbClr val="000000"/>
                </a:solidFill>
                <a:latin typeface="Verdana"/>
                <a:ea typeface="Calibri"/>
                <a:cs typeface="Roboto Medium"/>
              </a:rPr>
              <a:t>soi-même </a:t>
            </a:r>
            <a:r>
              <a:rPr lang="fr-FR" sz="2000" dirty="0">
                <a:solidFill>
                  <a:srgbClr val="000000"/>
                </a:solidFill>
                <a:effectLst/>
                <a:latin typeface="Verdana"/>
                <a:ea typeface="Calibri"/>
                <a:cs typeface="Roboto Medium"/>
              </a:rPr>
              <a:t>et des autres</a:t>
            </a:r>
            <a:r>
              <a:rPr lang="fr-FR" sz="2000" dirty="0">
                <a:solidFill>
                  <a:srgbClr val="000000"/>
                </a:solidFill>
                <a:latin typeface="Verdana"/>
                <a:ea typeface="Calibri"/>
                <a:cs typeface="Roboto Medium"/>
              </a:rPr>
              <a:t>.</a:t>
            </a:r>
            <a:endParaRPr lang="fr-FR" sz="2000" dirty="0">
              <a:solidFill>
                <a:srgbClr val="000000"/>
              </a:solidFill>
              <a:effectLst/>
              <a:latin typeface="Verdana"/>
              <a:ea typeface="Calibri"/>
              <a:cs typeface="Roboto Medium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2000" dirty="0">
                <a:solidFill>
                  <a:srgbClr val="000000"/>
                </a:solidFill>
                <a:effectLst/>
                <a:latin typeface="Verdana"/>
                <a:ea typeface="Calibri"/>
                <a:cs typeface="Roboto Medium"/>
              </a:rPr>
              <a:t>Prendre en compte l'impact social et environnemental de toutes les décisions et actions</a:t>
            </a:r>
            <a:r>
              <a:rPr lang="fr-FR" sz="2000" dirty="0">
                <a:solidFill>
                  <a:srgbClr val="000000"/>
                </a:solidFill>
                <a:latin typeface="Verdana"/>
                <a:ea typeface="Calibri"/>
                <a:cs typeface="Roboto Medium"/>
              </a:rPr>
              <a:t>.</a:t>
            </a:r>
            <a:endParaRPr lang="fr-FR" sz="2000" dirty="0">
              <a:solidFill>
                <a:srgbClr val="000000"/>
              </a:solidFill>
              <a:effectLst/>
              <a:latin typeface="Verdana"/>
              <a:ea typeface="Calibri"/>
              <a:cs typeface="Roboto Medium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D2691E-1635-5CA1-2D01-E2E9C7FB9F5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269492" y="10307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Valeur de l’ONU : Humanité</a:t>
            </a:r>
          </a:p>
        </p:txBody>
      </p:sp>
    </p:spTree>
    <p:extLst>
      <p:ext uri="{BB962C8B-B14F-4D97-AF65-F5344CB8AC3E}">
        <p14:creationId xmlns:p14="http://schemas.microsoft.com/office/powerpoint/2010/main" val="4129663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8E2FAE-141A-F9FB-1C3F-E9D7D5DE8B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3E7DE58-6287-DC63-AC4B-8711A158733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algn="ctr">
              <a:spcBef>
                <a:spcPts val="600"/>
              </a:spcBef>
              <a:spcAft>
                <a:spcPts val="600"/>
              </a:spcAft>
            </a:pPr>
            <a:r>
              <a:rPr lang="fr-FR" sz="5400" b="1" dirty="0">
                <a:solidFill>
                  <a:srgbClr val="0055A5"/>
                </a:solidFill>
                <a:latin typeface="Verdana" panose="020B0604030504040204" pitchFamily="34" charset="0"/>
                <a:ea typeface="Verdana" panose="020B0604030504040204" pitchFamily="34" charset="0"/>
                <a:cs typeface="Aptos" panose="020B0004020202020204" pitchFamily="34" charset="0"/>
              </a:rPr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928166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2C30A52-525C-DE84-DBAB-CD44C4ED9484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25798129"/>
              </p:ext>
            </p:extLst>
          </p:nvPr>
        </p:nvGraphicFramePr>
        <p:xfrm>
          <a:off x="1596000" y="727038"/>
          <a:ext cx="8999999" cy="544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9999">
                  <a:extLst>
                    <a:ext uri="{9D8B030D-6E8A-4147-A177-3AD203B41FA5}">
                      <a16:colId xmlns:a16="http://schemas.microsoft.com/office/drawing/2014/main" val="4245990088"/>
                    </a:ext>
                  </a:extLst>
                </a:gridCol>
              </a:tblGrid>
              <a:tr h="430720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900" noProof="0" dirty="0">
                          <a:solidFill>
                            <a:srgbClr val="0055A5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Objectifs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1900" b="0" noProof="0" dirty="0">
                          <a:solidFill>
                            <a:schemeClr val="tx1"/>
                          </a:solidFill>
                          <a:effectLst/>
                          <a:latin typeface="Verdana"/>
                          <a:ea typeface="Verdana"/>
                          <a:cs typeface="+mn-cs"/>
                        </a:rPr>
                        <a:t>Présenter et explorer le Référentiel de valeurs et de comportements des Nations Unies qui sous-tend la culture de l'organisation.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fr-FR" sz="1900" b="0" noProof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900" noProof="0" dirty="0">
                          <a:solidFill>
                            <a:srgbClr val="0055A5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Pertinence</a:t>
                      </a:r>
                    </a:p>
                    <a:p>
                      <a:pPr marL="342900" indent="-34290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1900" b="0" noProof="0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En tant qu’ambassadeur des Nations Unies, vous êtes tenu d’incarner les valeurs et comportements des Nations Unies et de donner le meilleur de vous-même. </a:t>
                      </a:r>
                    </a:p>
                    <a:p>
                      <a:pPr marL="342900" indent="-34290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1900" b="0" noProof="0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Le personnel militaire, policier et civil se caractérise par une grande diversité culturelle et institutionnelle. Toutefois, le Référentiel de valeurs et de comportements des Nations Unies fournit un langage commun.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1900" b="0" noProof="0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Le Référentiel décrit les besoins et les attentes liés à la culture du Secrétariat de l'ONU.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5372077"/>
                  </a:ext>
                </a:extLst>
              </a:tr>
              <a:tr h="344577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/>
                        <a:buNone/>
                      </a:pPr>
                      <a:endParaRPr lang="fr-FR" sz="1900" b="0" noProof="0" dirty="0">
                        <a:solidFill>
                          <a:schemeClr val="tx1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67557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0127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437BAAE-5D9C-CF33-2990-6AEB34CDAADC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54570358"/>
              </p:ext>
            </p:extLst>
          </p:nvPr>
        </p:nvGraphicFramePr>
        <p:xfrm>
          <a:off x="1163619" y="988808"/>
          <a:ext cx="9864762" cy="486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4762">
                  <a:extLst>
                    <a:ext uri="{9D8B030D-6E8A-4147-A177-3AD203B41FA5}">
                      <a16:colId xmlns:a16="http://schemas.microsoft.com/office/drawing/2014/main" val="4245990088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fr-FR" sz="1900" dirty="0">
                          <a:solidFill>
                            <a:srgbClr val="0055A5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Résultats de l'apprentissage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5372077"/>
                  </a:ext>
                </a:extLst>
              </a:tr>
              <a:tr h="2963626">
                <a:tc>
                  <a:txBody>
                    <a:bodyPr/>
                    <a:lstStyle/>
                    <a:p>
                      <a:pPr marL="457200" lvl="0" indent="-457200"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</a:pPr>
                      <a:r>
                        <a:rPr lang="fr-FR" sz="1900" u="none" strike="noStrike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+mn-cs"/>
                        </a:rPr>
                        <a:t>Décrire le Référentiel de valeurs et de comportements des Nations Unies en tant que référence pour la culture organisationnelle et les normes applicables à tout le personnel des opérations de maintien de la paix.</a:t>
                      </a:r>
                    </a:p>
                    <a:p>
                      <a:pPr marL="457200" lvl="0" indent="-457200"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</a:pPr>
                      <a:r>
                        <a:rPr lang="fr-FR" sz="1900" u="none" strike="noStrike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+mn-cs"/>
                        </a:rPr>
                        <a:t>Énumérer et définir les quatre valeurs et les cinq comportements qui constituent le Référentiel de valeurs et de comportements des Nations Unies.</a:t>
                      </a:r>
                    </a:p>
                    <a:p>
                      <a:pPr marL="457200" lvl="0" indent="-457200"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</a:pPr>
                      <a:r>
                        <a:rPr lang="fr-FR" sz="1900" u="none" strike="noStrike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+mn-cs"/>
                        </a:rPr>
                        <a:t>Appliquer les valeurs et les comportements des Nations Unies sur le terrain dans le cadre de leurs fonctions spécifiques au sein des opérations de maintien de la paix.</a:t>
                      </a:r>
                    </a:p>
                    <a:p>
                      <a:pPr marL="457200" lvl="0" indent="-457200"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</a:pPr>
                      <a:r>
                        <a:rPr lang="fr-FR" sz="1900" u="none" strike="noStrike" dirty="0">
                          <a:solidFill>
                            <a:schemeClr val="dk1"/>
                          </a:solidFill>
                          <a:effectLst/>
                          <a:latin typeface="Verdana"/>
                          <a:ea typeface="Verdana"/>
                          <a:cs typeface="+mn-cs"/>
                        </a:rPr>
                        <a:t>Décrire différentes façons dont le personnel des opérations de maintien de la paix peut incarner et promouvoir les valeurs et les comportements des Nations Unies dans sa vie quotidienne.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828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9852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2520516-003C-B7ED-28FB-A51996EA490F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06692315"/>
              </p:ext>
            </p:extLst>
          </p:nvPr>
        </p:nvGraphicFramePr>
        <p:xfrm>
          <a:off x="968188" y="2079000"/>
          <a:ext cx="10079915" cy="2700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09713">
                  <a:extLst>
                    <a:ext uri="{9D8B030D-6E8A-4147-A177-3AD203B41FA5}">
                      <a16:colId xmlns:a16="http://schemas.microsoft.com/office/drawing/2014/main" val="2117369804"/>
                    </a:ext>
                  </a:extLst>
                </a:gridCol>
                <a:gridCol w="7670202">
                  <a:extLst>
                    <a:ext uri="{9D8B030D-6E8A-4147-A177-3AD203B41FA5}">
                      <a16:colId xmlns:a16="http://schemas.microsoft.com/office/drawing/2014/main" val="2504447503"/>
                    </a:ext>
                  </a:extLst>
                </a:gridCol>
              </a:tblGrid>
              <a:tr h="900000">
                <a:tc gridSpan="2">
                  <a:txBody>
                    <a:bodyPr/>
                    <a:lstStyle/>
                    <a:p>
                      <a:pPr marL="0" marR="0" lv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fr-FR" sz="1900" b="1" i="0" u="none" strike="noStrike" noProof="0" dirty="0">
                          <a:solidFill>
                            <a:srgbClr val="0556A6"/>
                          </a:solidFill>
                          <a:effectLst/>
                          <a:latin typeface="Verdana"/>
                        </a:rPr>
                        <a:t>Activité d’apprentissage obligatoire 3.1.1 : Faire le point – Pré-test sur les valeurs et comportements des Nations Unies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574739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fr-FR" sz="1900" noProof="0" dirty="0">
                          <a:solidFill>
                            <a:srgbClr val="0556A6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Objet :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fr-FR" sz="1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Impliquer les apprenants dans l'étude des valeurs et des comportements des Nations Unies d'un point de vue individuel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6996522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fr-FR" sz="1900" noProof="0" dirty="0">
                          <a:solidFill>
                            <a:srgbClr val="0556A6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/>
                        </a:rPr>
                        <a:t>Temps imparti :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fr-FR" sz="1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 minutes d'auto-évaluation et 5 minutes de débriefing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279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835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C1567DB-E374-B790-83A4-8A379FAA289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059997" y="747000"/>
            <a:ext cx="8072005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Définitions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662789-839A-9B4C-1FD5-346F359FDEF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376978" y="1613118"/>
            <a:ext cx="9359153" cy="42473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b="1" dirty="0">
                <a:latin typeface="Verdana"/>
                <a:ea typeface="Verdana"/>
              </a:rPr>
              <a:t>Valeurs :</a:t>
            </a:r>
            <a:r>
              <a:rPr lang="fr-FR" sz="2000" dirty="0">
                <a:latin typeface="Verdana"/>
                <a:ea typeface="Verdana"/>
              </a:rPr>
              <a:t> Principes et des convictions partagés qui sous-tendent l'identité et le travail d'une organisation. 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b="1" dirty="0">
                <a:latin typeface="Verdana"/>
                <a:ea typeface="Verdana"/>
              </a:rPr>
              <a:t>Comportements : </a:t>
            </a:r>
            <a:r>
              <a:rPr lang="fr-FR" sz="2000" dirty="0">
                <a:latin typeface="Verdana"/>
                <a:ea typeface="Verdana"/>
              </a:rPr>
              <a:t>La façon dont les gens agissent ou se conduisent, en particulier envers les autres, une série d'actions et de manières.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b="1" dirty="0">
                <a:latin typeface="Verdana"/>
                <a:ea typeface="Verdana"/>
              </a:rPr>
              <a:t>Culture organisationnelle : </a:t>
            </a:r>
            <a:r>
              <a:rPr lang="fr-FR" sz="2000" dirty="0">
                <a:latin typeface="Verdana"/>
                <a:ea typeface="Verdana"/>
              </a:rPr>
              <a:t>Ensemble de valeurs, d'attentes et de pratiques qui guident et informent tous les membres d'une organisation dans leurs comportements. 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b="1" dirty="0">
                <a:latin typeface="Verdana"/>
                <a:ea typeface="Verdana"/>
              </a:rPr>
              <a:t>Liens entre les concepts clés :</a:t>
            </a:r>
            <a:r>
              <a:rPr lang="fr-FR" sz="2000" dirty="0">
                <a:latin typeface="Verdana"/>
                <a:ea typeface="Verdana"/>
              </a:rPr>
              <a:t> Les valeurs guident les actions et les comportements du personnel et, conjointement, les valeurs et les comportements façonnent et expriment la culture organisationnelle.</a:t>
            </a:r>
          </a:p>
        </p:txBody>
      </p:sp>
    </p:spTree>
    <p:extLst>
      <p:ext uri="{BB962C8B-B14F-4D97-AF65-F5344CB8AC3E}">
        <p14:creationId xmlns:p14="http://schemas.microsoft.com/office/powerpoint/2010/main" val="2451162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0EE12E88-4886-1058-FFB3-2103E3DE4D0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343579" y="1490778"/>
            <a:ext cx="9010221" cy="4810976"/>
            <a:chOff x="-1693453" y="-377335"/>
            <a:chExt cx="10932943" cy="5837601"/>
          </a:xfrm>
        </p:grpSpPr>
        <p:pic>
          <p:nvPicPr>
            <p:cNvPr id="43" name="Image 48">
              <a:extLst>
                <a:ext uri="{FF2B5EF4-FFF2-40B4-BE49-F238E27FC236}">
                  <a16:creationId xmlns:a16="http://schemas.microsoft.com/office/drawing/2014/main" id="{99AE691F-0EAD-D6C5-17B2-300C58710219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242331" y="1765900"/>
              <a:ext cx="2338730" cy="2263927"/>
            </a:xfrm>
            <a:prstGeom prst="rect">
              <a:avLst/>
            </a:prstGeom>
          </p:spPr>
        </p:pic>
        <p:sp>
          <p:nvSpPr>
            <p:cNvPr id="44" name="Graphic 49">
              <a:extLst>
                <a:ext uri="{FF2B5EF4-FFF2-40B4-BE49-F238E27FC236}">
                  <a16:creationId xmlns:a16="http://schemas.microsoft.com/office/drawing/2014/main" id="{908BA3C3-8919-ECD7-B8A6-8E7397A2B82A}"/>
                </a:ext>
              </a:extLst>
            </p:cNvPr>
            <p:cNvSpPr/>
            <p:nvPr/>
          </p:nvSpPr>
          <p:spPr>
            <a:xfrm>
              <a:off x="5108667" y="1735976"/>
              <a:ext cx="2433320" cy="2433320"/>
            </a:xfrm>
            <a:custGeom>
              <a:avLst/>
              <a:gdLst/>
              <a:ahLst/>
              <a:cxnLst/>
              <a:rect l="l" t="t" r="r" b="b"/>
              <a:pathLst>
                <a:path w="2433320" h="2433320">
                  <a:moveTo>
                    <a:pt x="1216545" y="0"/>
                  </a:moveTo>
                  <a:lnTo>
                    <a:pt x="1168776" y="920"/>
                  </a:lnTo>
                  <a:lnTo>
                    <a:pt x="1121473" y="3659"/>
                  </a:lnTo>
                  <a:lnTo>
                    <a:pt x="1074670" y="8184"/>
                  </a:lnTo>
                  <a:lnTo>
                    <a:pt x="1028402" y="14459"/>
                  </a:lnTo>
                  <a:lnTo>
                    <a:pt x="982701" y="22452"/>
                  </a:lnTo>
                  <a:lnTo>
                    <a:pt x="937602" y="32128"/>
                  </a:lnTo>
                  <a:lnTo>
                    <a:pt x="893139" y="43454"/>
                  </a:lnTo>
                  <a:lnTo>
                    <a:pt x="849345" y="56395"/>
                  </a:lnTo>
                  <a:lnTo>
                    <a:pt x="806254" y="70919"/>
                  </a:lnTo>
                  <a:lnTo>
                    <a:pt x="763900" y="86991"/>
                  </a:lnTo>
                  <a:lnTo>
                    <a:pt x="722317" y="104578"/>
                  </a:lnTo>
                  <a:lnTo>
                    <a:pt x="681539" y="123645"/>
                  </a:lnTo>
                  <a:lnTo>
                    <a:pt x="641599" y="144160"/>
                  </a:lnTo>
                  <a:lnTo>
                    <a:pt x="602531" y="166087"/>
                  </a:lnTo>
                  <a:lnTo>
                    <a:pt x="564369" y="189393"/>
                  </a:lnTo>
                  <a:lnTo>
                    <a:pt x="527147" y="214045"/>
                  </a:lnTo>
                  <a:lnTo>
                    <a:pt x="490898" y="240009"/>
                  </a:lnTo>
                  <a:lnTo>
                    <a:pt x="455657" y="267251"/>
                  </a:lnTo>
                  <a:lnTo>
                    <a:pt x="421458" y="295736"/>
                  </a:lnTo>
                  <a:lnTo>
                    <a:pt x="388333" y="325432"/>
                  </a:lnTo>
                  <a:lnTo>
                    <a:pt x="356317" y="356304"/>
                  </a:lnTo>
                  <a:lnTo>
                    <a:pt x="325444" y="388319"/>
                  </a:lnTo>
                  <a:lnTo>
                    <a:pt x="295747" y="421443"/>
                  </a:lnTo>
                  <a:lnTo>
                    <a:pt x="267261" y="455642"/>
                  </a:lnTo>
                  <a:lnTo>
                    <a:pt x="240018" y="490882"/>
                  </a:lnTo>
                  <a:lnTo>
                    <a:pt x="214054" y="527130"/>
                  </a:lnTo>
                  <a:lnTo>
                    <a:pt x="189401" y="564351"/>
                  </a:lnTo>
                  <a:lnTo>
                    <a:pt x="166093" y="602512"/>
                  </a:lnTo>
                  <a:lnTo>
                    <a:pt x="144165" y="641579"/>
                  </a:lnTo>
                  <a:lnTo>
                    <a:pt x="123650" y="681518"/>
                  </a:lnTo>
                  <a:lnTo>
                    <a:pt x="104582" y="722296"/>
                  </a:lnTo>
                  <a:lnTo>
                    <a:pt x="86995" y="763878"/>
                  </a:lnTo>
                  <a:lnTo>
                    <a:pt x="70922" y="806232"/>
                  </a:lnTo>
                  <a:lnTo>
                    <a:pt x="56398" y="849322"/>
                  </a:lnTo>
                  <a:lnTo>
                    <a:pt x="43456" y="893115"/>
                  </a:lnTo>
                  <a:lnTo>
                    <a:pt x="32129" y="937578"/>
                  </a:lnTo>
                  <a:lnTo>
                    <a:pt x="22453" y="982677"/>
                  </a:lnTo>
                  <a:lnTo>
                    <a:pt x="14460" y="1028377"/>
                  </a:lnTo>
                  <a:lnTo>
                    <a:pt x="8184" y="1074645"/>
                  </a:lnTo>
                  <a:lnTo>
                    <a:pt x="3660" y="1121447"/>
                  </a:lnTo>
                  <a:lnTo>
                    <a:pt x="920" y="1168750"/>
                  </a:lnTo>
                  <a:lnTo>
                    <a:pt x="0" y="1216520"/>
                  </a:lnTo>
                  <a:lnTo>
                    <a:pt x="920" y="1264288"/>
                  </a:lnTo>
                  <a:lnTo>
                    <a:pt x="3660" y="1311591"/>
                  </a:lnTo>
                  <a:lnTo>
                    <a:pt x="8184" y="1358393"/>
                  </a:lnTo>
                  <a:lnTo>
                    <a:pt x="14460" y="1404661"/>
                  </a:lnTo>
                  <a:lnTo>
                    <a:pt x="22453" y="1450362"/>
                  </a:lnTo>
                  <a:lnTo>
                    <a:pt x="32129" y="1495460"/>
                  </a:lnTo>
                  <a:lnTo>
                    <a:pt x="43456" y="1539924"/>
                  </a:lnTo>
                  <a:lnTo>
                    <a:pt x="56398" y="1583718"/>
                  </a:lnTo>
                  <a:lnTo>
                    <a:pt x="70922" y="1626809"/>
                  </a:lnTo>
                  <a:lnTo>
                    <a:pt x="86995" y="1669163"/>
                  </a:lnTo>
                  <a:lnTo>
                    <a:pt x="104582" y="1710747"/>
                  </a:lnTo>
                  <a:lnTo>
                    <a:pt x="123650" y="1751526"/>
                  </a:lnTo>
                  <a:lnTo>
                    <a:pt x="144165" y="1791467"/>
                  </a:lnTo>
                  <a:lnTo>
                    <a:pt x="166093" y="1830535"/>
                  </a:lnTo>
                  <a:lnTo>
                    <a:pt x="189401" y="1868698"/>
                  </a:lnTo>
                  <a:lnTo>
                    <a:pt x="214054" y="1905921"/>
                  </a:lnTo>
                  <a:lnTo>
                    <a:pt x="240018" y="1942170"/>
                  </a:lnTo>
                  <a:lnTo>
                    <a:pt x="267261" y="1977412"/>
                  </a:lnTo>
                  <a:lnTo>
                    <a:pt x="295747" y="2011613"/>
                  </a:lnTo>
                  <a:lnTo>
                    <a:pt x="325444" y="2044739"/>
                  </a:lnTo>
                  <a:lnTo>
                    <a:pt x="356317" y="2076756"/>
                  </a:lnTo>
                  <a:lnTo>
                    <a:pt x="388333" y="2107630"/>
                  </a:lnTo>
                  <a:lnTo>
                    <a:pt x="421458" y="2137328"/>
                  </a:lnTo>
                  <a:lnTo>
                    <a:pt x="455657" y="2165816"/>
                  </a:lnTo>
                  <a:lnTo>
                    <a:pt x="490898" y="2193059"/>
                  </a:lnTo>
                  <a:lnTo>
                    <a:pt x="527147" y="2219025"/>
                  </a:lnTo>
                  <a:lnTo>
                    <a:pt x="564369" y="2243679"/>
                  </a:lnTo>
                  <a:lnTo>
                    <a:pt x="602531" y="2266988"/>
                  </a:lnTo>
                  <a:lnTo>
                    <a:pt x="641599" y="2288917"/>
                  </a:lnTo>
                  <a:lnTo>
                    <a:pt x="681539" y="2309433"/>
                  </a:lnTo>
                  <a:lnTo>
                    <a:pt x="722317" y="2328502"/>
                  </a:lnTo>
                  <a:lnTo>
                    <a:pt x="763900" y="2346090"/>
                  </a:lnTo>
                  <a:lnTo>
                    <a:pt x="806254" y="2362164"/>
                  </a:lnTo>
                  <a:lnTo>
                    <a:pt x="849345" y="2376689"/>
                  </a:lnTo>
                  <a:lnTo>
                    <a:pt x="893139" y="2389632"/>
                  </a:lnTo>
                  <a:lnTo>
                    <a:pt x="937602" y="2400959"/>
                  </a:lnTo>
                  <a:lnTo>
                    <a:pt x="982701" y="2410636"/>
                  </a:lnTo>
                  <a:lnTo>
                    <a:pt x="1028402" y="2418630"/>
                  </a:lnTo>
                  <a:lnTo>
                    <a:pt x="1074670" y="2424906"/>
                  </a:lnTo>
                  <a:lnTo>
                    <a:pt x="1121473" y="2429431"/>
                  </a:lnTo>
                  <a:lnTo>
                    <a:pt x="1168776" y="2432170"/>
                  </a:lnTo>
                  <a:lnTo>
                    <a:pt x="1216545" y="2433091"/>
                  </a:lnTo>
                  <a:lnTo>
                    <a:pt x="1264314" y="2432170"/>
                  </a:lnTo>
                  <a:lnTo>
                    <a:pt x="1311616" y="2429431"/>
                  </a:lnTo>
                  <a:lnTo>
                    <a:pt x="1358418" y="2424906"/>
                  </a:lnTo>
                  <a:lnTo>
                    <a:pt x="1404686" y="2418630"/>
                  </a:lnTo>
                  <a:lnTo>
                    <a:pt x="1450385" y="2410636"/>
                  </a:lnTo>
                  <a:lnTo>
                    <a:pt x="1495484" y="2400959"/>
                  </a:lnTo>
                  <a:lnTo>
                    <a:pt x="1539946" y="2389632"/>
                  </a:lnTo>
                  <a:lnTo>
                    <a:pt x="1583740" y="2376689"/>
                  </a:lnTo>
                  <a:lnTo>
                    <a:pt x="1626830" y="2362164"/>
                  </a:lnTo>
                  <a:lnTo>
                    <a:pt x="1669183" y="2346090"/>
                  </a:lnTo>
                  <a:lnTo>
                    <a:pt x="1710766" y="2328502"/>
                  </a:lnTo>
                  <a:lnTo>
                    <a:pt x="1751544" y="2309433"/>
                  </a:lnTo>
                  <a:lnTo>
                    <a:pt x="1791483" y="2288917"/>
                  </a:lnTo>
                  <a:lnTo>
                    <a:pt x="1830551" y="2266988"/>
                  </a:lnTo>
                  <a:lnTo>
                    <a:pt x="1868712" y="2243679"/>
                  </a:lnTo>
                  <a:lnTo>
                    <a:pt x="1905934" y="2219025"/>
                  </a:lnTo>
                  <a:lnTo>
                    <a:pt x="1942182" y="2193059"/>
                  </a:lnTo>
                  <a:lnTo>
                    <a:pt x="1977423" y="2165816"/>
                  </a:lnTo>
                  <a:lnTo>
                    <a:pt x="2011622" y="2137328"/>
                  </a:lnTo>
                  <a:lnTo>
                    <a:pt x="2044747" y="2107630"/>
                  </a:lnTo>
                  <a:lnTo>
                    <a:pt x="2076762" y="2076756"/>
                  </a:lnTo>
                  <a:lnTo>
                    <a:pt x="2107635" y="2044739"/>
                  </a:lnTo>
                  <a:lnTo>
                    <a:pt x="2137332" y="2011613"/>
                  </a:lnTo>
                  <a:lnTo>
                    <a:pt x="2165818" y="1977412"/>
                  </a:lnTo>
                  <a:lnTo>
                    <a:pt x="2193060" y="1942170"/>
                  </a:lnTo>
                  <a:lnTo>
                    <a:pt x="2219025" y="1905921"/>
                  </a:lnTo>
                  <a:lnTo>
                    <a:pt x="2243678" y="1868698"/>
                  </a:lnTo>
                  <a:lnTo>
                    <a:pt x="2266985" y="1830535"/>
                  </a:lnTo>
                  <a:lnTo>
                    <a:pt x="2288913" y="1791467"/>
                  </a:lnTo>
                  <a:lnTo>
                    <a:pt x="2309428" y="1751526"/>
                  </a:lnTo>
                  <a:lnTo>
                    <a:pt x="2328496" y="1710747"/>
                  </a:lnTo>
                  <a:lnTo>
                    <a:pt x="2346083" y="1669163"/>
                  </a:lnTo>
                  <a:lnTo>
                    <a:pt x="2362156" y="1626809"/>
                  </a:lnTo>
                  <a:lnTo>
                    <a:pt x="2376680" y="1583718"/>
                  </a:lnTo>
                  <a:lnTo>
                    <a:pt x="2389622" y="1539924"/>
                  </a:lnTo>
                  <a:lnTo>
                    <a:pt x="2400948" y="1495460"/>
                  </a:lnTo>
                  <a:lnTo>
                    <a:pt x="2410625" y="1450362"/>
                  </a:lnTo>
                  <a:lnTo>
                    <a:pt x="2418618" y="1404661"/>
                  </a:lnTo>
                  <a:lnTo>
                    <a:pt x="2424894" y="1358393"/>
                  </a:lnTo>
                  <a:lnTo>
                    <a:pt x="2429418" y="1311591"/>
                  </a:lnTo>
                  <a:lnTo>
                    <a:pt x="2432158" y="1264288"/>
                  </a:lnTo>
                  <a:lnTo>
                    <a:pt x="2433078" y="1216520"/>
                  </a:lnTo>
                  <a:lnTo>
                    <a:pt x="2432158" y="1168750"/>
                  </a:lnTo>
                  <a:lnTo>
                    <a:pt x="2429418" y="1121447"/>
                  </a:lnTo>
                  <a:lnTo>
                    <a:pt x="2424894" y="1074645"/>
                  </a:lnTo>
                  <a:lnTo>
                    <a:pt x="2418618" y="1028377"/>
                  </a:lnTo>
                  <a:lnTo>
                    <a:pt x="2410625" y="982677"/>
                  </a:lnTo>
                  <a:lnTo>
                    <a:pt x="2400948" y="937578"/>
                  </a:lnTo>
                  <a:lnTo>
                    <a:pt x="2389622" y="893115"/>
                  </a:lnTo>
                  <a:lnTo>
                    <a:pt x="2376680" y="849322"/>
                  </a:lnTo>
                  <a:lnTo>
                    <a:pt x="2362156" y="806232"/>
                  </a:lnTo>
                  <a:lnTo>
                    <a:pt x="2346083" y="763878"/>
                  </a:lnTo>
                  <a:lnTo>
                    <a:pt x="2328496" y="722296"/>
                  </a:lnTo>
                  <a:lnTo>
                    <a:pt x="2309428" y="681518"/>
                  </a:lnTo>
                  <a:lnTo>
                    <a:pt x="2288913" y="641579"/>
                  </a:lnTo>
                  <a:lnTo>
                    <a:pt x="2266985" y="602512"/>
                  </a:lnTo>
                  <a:lnTo>
                    <a:pt x="2243678" y="564351"/>
                  </a:lnTo>
                  <a:lnTo>
                    <a:pt x="2219025" y="527130"/>
                  </a:lnTo>
                  <a:lnTo>
                    <a:pt x="2193060" y="490882"/>
                  </a:lnTo>
                  <a:lnTo>
                    <a:pt x="2165818" y="455642"/>
                  </a:lnTo>
                  <a:lnTo>
                    <a:pt x="2137332" y="421443"/>
                  </a:lnTo>
                  <a:lnTo>
                    <a:pt x="2107635" y="388319"/>
                  </a:lnTo>
                  <a:lnTo>
                    <a:pt x="2076762" y="356304"/>
                  </a:lnTo>
                  <a:lnTo>
                    <a:pt x="2044747" y="325432"/>
                  </a:lnTo>
                  <a:lnTo>
                    <a:pt x="2011622" y="295736"/>
                  </a:lnTo>
                  <a:lnTo>
                    <a:pt x="1977423" y="267251"/>
                  </a:lnTo>
                  <a:lnTo>
                    <a:pt x="1942182" y="240009"/>
                  </a:lnTo>
                  <a:lnTo>
                    <a:pt x="1905934" y="214045"/>
                  </a:lnTo>
                  <a:lnTo>
                    <a:pt x="1868712" y="189393"/>
                  </a:lnTo>
                  <a:lnTo>
                    <a:pt x="1830551" y="166087"/>
                  </a:lnTo>
                  <a:lnTo>
                    <a:pt x="1791483" y="144160"/>
                  </a:lnTo>
                  <a:lnTo>
                    <a:pt x="1751544" y="123645"/>
                  </a:lnTo>
                  <a:lnTo>
                    <a:pt x="1710766" y="104578"/>
                  </a:lnTo>
                  <a:lnTo>
                    <a:pt x="1669183" y="86991"/>
                  </a:lnTo>
                  <a:lnTo>
                    <a:pt x="1626830" y="70919"/>
                  </a:lnTo>
                  <a:lnTo>
                    <a:pt x="1583740" y="56395"/>
                  </a:lnTo>
                  <a:lnTo>
                    <a:pt x="1539946" y="43454"/>
                  </a:lnTo>
                  <a:lnTo>
                    <a:pt x="1495484" y="32128"/>
                  </a:lnTo>
                  <a:lnTo>
                    <a:pt x="1450385" y="22452"/>
                  </a:lnTo>
                  <a:lnTo>
                    <a:pt x="1404686" y="14459"/>
                  </a:lnTo>
                  <a:lnTo>
                    <a:pt x="1358418" y="8184"/>
                  </a:lnTo>
                  <a:lnTo>
                    <a:pt x="1311616" y="3659"/>
                  </a:lnTo>
                  <a:lnTo>
                    <a:pt x="1264314" y="920"/>
                  </a:lnTo>
                  <a:lnTo>
                    <a:pt x="121654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5" name="Graphic 50">
              <a:extLst>
                <a:ext uri="{FF2B5EF4-FFF2-40B4-BE49-F238E27FC236}">
                  <a16:creationId xmlns:a16="http://schemas.microsoft.com/office/drawing/2014/main" id="{0908801B-85E4-D0FC-B3FC-F80E3CCF3115}"/>
                </a:ext>
              </a:extLst>
            </p:cNvPr>
            <p:cNvSpPr/>
            <p:nvPr/>
          </p:nvSpPr>
          <p:spPr>
            <a:xfrm>
              <a:off x="5142398" y="906959"/>
              <a:ext cx="2318385" cy="436880"/>
            </a:xfrm>
            <a:custGeom>
              <a:avLst/>
              <a:gdLst/>
              <a:ahLst/>
              <a:cxnLst/>
              <a:rect l="l" t="t" r="r" b="b"/>
              <a:pathLst>
                <a:path w="2318385" h="436880">
                  <a:moveTo>
                    <a:pt x="1159090" y="0"/>
                  </a:moveTo>
                  <a:lnTo>
                    <a:pt x="1107255" y="669"/>
                  </a:lnTo>
                  <a:lnTo>
                    <a:pt x="1055752" y="2666"/>
                  </a:lnTo>
                  <a:lnTo>
                    <a:pt x="1004598" y="5975"/>
                  </a:lnTo>
                  <a:lnTo>
                    <a:pt x="953807" y="10579"/>
                  </a:lnTo>
                  <a:lnTo>
                    <a:pt x="903398" y="16460"/>
                  </a:lnTo>
                  <a:lnTo>
                    <a:pt x="853385" y="23603"/>
                  </a:lnTo>
                  <a:lnTo>
                    <a:pt x="803785" y="31991"/>
                  </a:lnTo>
                  <a:lnTo>
                    <a:pt x="754614" y="41608"/>
                  </a:lnTo>
                  <a:lnTo>
                    <a:pt x="705888" y="52436"/>
                  </a:lnTo>
                  <a:lnTo>
                    <a:pt x="657624" y="64459"/>
                  </a:lnTo>
                  <a:lnTo>
                    <a:pt x="609837" y="77660"/>
                  </a:lnTo>
                  <a:lnTo>
                    <a:pt x="562544" y="92024"/>
                  </a:lnTo>
                  <a:lnTo>
                    <a:pt x="515761" y="107532"/>
                  </a:lnTo>
                  <a:lnTo>
                    <a:pt x="469503" y="124170"/>
                  </a:lnTo>
                  <a:lnTo>
                    <a:pt x="423788" y="141919"/>
                  </a:lnTo>
                  <a:lnTo>
                    <a:pt x="378630" y="160764"/>
                  </a:lnTo>
                  <a:lnTo>
                    <a:pt x="334047" y="180687"/>
                  </a:lnTo>
                  <a:lnTo>
                    <a:pt x="290055" y="201673"/>
                  </a:lnTo>
                  <a:lnTo>
                    <a:pt x="246669" y="223705"/>
                  </a:lnTo>
                  <a:lnTo>
                    <a:pt x="203907" y="246766"/>
                  </a:lnTo>
                  <a:lnTo>
                    <a:pt x="161783" y="270839"/>
                  </a:lnTo>
                  <a:lnTo>
                    <a:pt x="120314" y="295907"/>
                  </a:lnTo>
                  <a:lnTo>
                    <a:pt x="79516" y="321955"/>
                  </a:lnTo>
                  <a:lnTo>
                    <a:pt x="39406" y="348966"/>
                  </a:lnTo>
                  <a:lnTo>
                    <a:pt x="0" y="376923"/>
                  </a:lnTo>
                  <a:lnTo>
                    <a:pt x="43548" y="436854"/>
                  </a:lnTo>
                  <a:lnTo>
                    <a:pt x="83071" y="408850"/>
                  </a:lnTo>
                  <a:lnTo>
                    <a:pt x="123329" y="381834"/>
                  </a:lnTo>
                  <a:lnTo>
                    <a:pt x="164302" y="355824"/>
                  </a:lnTo>
                  <a:lnTo>
                    <a:pt x="205974" y="330838"/>
                  </a:lnTo>
                  <a:lnTo>
                    <a:pt x="248326" y="306895"/>
                  </a:lnTo>
                  <a:lnTo>
                    <a:pt x="291343" y="284012"/>
                  </a:lnTo>
                  <a:lnTo>
                    <a:pt x="335005" y="262208"/>
                  </a:lnTo>
                  <a:lnTo>
                    <a:pt x="379295" y="241501"/>
                  </a:lnTo>
                  <a:lnTo>
                    <a:pt x="424197" y="221909"/>
                  </a:lnTo>
                  <a:lnTo>
                    <a:pt x="469691" y="203449"/>
                  </a:lnTo>
                  <a:lnTo>
                    <a:pt x="515762" y="186141"/>
                  </a:lnTo>
                  <a:lnTo>
                    <a:pt x="562390" y="170002"/>
                  </a:lnTo>
                  <a:lnTo>
                    <a:pt x="609560" y="155050"/>
                  </a:lnTo>
                  <a:lnTo>
                    <a:pt x="657252" y="141303"/>
                  </a:lnTo>
                  <a:lnTo>
                    <a:pt x="705450" y="128779"/>
                  </a:lnTo>
                  <a:lnTo>
                    <a:pt x="754136" y="117497"/>
                  </a:lnTo>
                  <a:lnTo>
                    <a:pt x="803293" y="107475"/>
                  </a:lnTo>
                  <a:lnTo>
                    <a:pt x="852903" y="98730"/>
                  </a:lnTo>
                  <a:lnTo>
                    <a:pt x="902948" y="91281"/>
                  </a:lnTo>
                  <a:lnTo>
                    <a:pt x="953410" y="85145"/>
                  </a:lnTo>
                  <a:lnTo>
                    <a:pt x="1004274" y="80342"/>
                  </a:lnTo>
                  <a:lnTo>
                    <a:pt x="1055520" y="76888"/>
                  </a:lnTo>
                  <a:lnTo>
                    <a:pt x="1107131" y="74803"/>
                  </a:lnTo>
                  <a:lnTo>
                    <a:pt x="1159090" y="74104"/>
                  </a:lnTo>
                  <a:lnTo>
                    <a:pt x="1211048" y="74803"/>
                  </a:lnTo>
                  <a:lnTo>
                    <a:pt x="1262658" y="76888"/>
                  </a:lnTo>
                  <a:lnTo>
                    <a:pt x="1313903" y="80342"/>
                  </a:lnTo>
                  <a:lnTo>
                    <a:pt x="1364766" y="85145"/>
                  </a:lnTo>
                  <a:lnTo>
                    <a:pt x="1415228" y="91281"/>
                  </a:lnTo>
                  <a:lnTo>
                    <a:pt x="1465272" y="98730"/>
                  </a:lnTo>
                  <a:lnTo>
                    <a:pt x="1514881" y="107475"/>
                  </a:lnTo>
                  <a:lnTo>
                    <a:pt x="1564037" y="117497"/>
                  </a:lnTo>
                  <a:lnTo>
                    <a:pt x="1612723" y="128779"/>
                  </a:lnTo>
                  <a:lnTo>
                    <a:pt x="1660920" y="141303"/>
                  </a:lnTo>
                  <a:lnTo>
                    <a:pt x="1708612" y="155050"/>
                  </a:lnTo>
                  <a:lnTo>
                    <a:pt x="1755781" y="170002"/>
                  </a:lnTo>
                  <a:lnTo>
                    <a:pt x="1802409" y="186141"/>
                  </a:lnTo>
                  <a:lnTo>
                    <a:pt x="1848478" y="203449"/>
                  </a:lnTo>
                  <a:lnTo>
                    <a:pt x="1893971" y="221909"/>
                  </a:lnTo>
                  <a:lnTo>
                    <a:pt x="1938871" y="241501"/>
                  </a:lnTo>
                  <a:lnTo>
                    <a:pt x="1983160" y="262208"/>
                  </a:lnTo>
                  <a:lnTo>
                    <a:pt x="2026820" y="284012"/>
                  </a:lnTo>
                  <a:lnTo>
                    <a:pt x="2069834" y="306895"/>
                  </a:lnTo>
                  <a:lnTo>
                    <a:pt x="2112184" y="330838"/>
                  </a:lnTo>
                  <a:lnTo>
                    <a:pt x="2153853" y="355824"/>
                  </a:lnTo>
                  <a:lnTo>
                    <a:pt x="2194823" y="381834"/>
                  </a:lnTo>
                  <a:lnTo>
                    <a:pt x="2235076" y="408850"/>
                  </a:lnTo>
                  <a:lnTo>
                    <a:pt x="2274595" y="436854"/>
                  </a:lnTo>
                  <a:lnTo>
                    <a:pt x="2318169" y="376923"/>
                  </a:lnTo>
                  <a:lnTo>
                    <a:pt x="2278759" y="348966"/>
                  </a:lnTo>
                  <a:lnTo>
                    <a:pt x="2238647" y="321955"/>
                  </a:lnTo>
                  <a:lnTo>
                    <a:pt x="2197847" y="295907"/>
                  </a:lnTo>
                  <a:lnTo>
                    <a:pt x="2156377" y="270839"/>
                  </a:lnTo>
                  <a:lnTo>
                    <a:pt x="2114252" y="246766"/>
                  </a:lnTo>
                  <a:lnTo>
                    <a:pt x="2071488" y="223705"/>
                  </a:lnTo>
                  <a:lnTo>
                    <a:pt x="2028102" y="201673"/>
                  </a:lnTo>
                  <a:lnTo>
                    <a:pt x="1984110" y="180687"/>
                  </a:lnTo>
                  <a:lnTo>
                    <a:pt x="1939527" y="160764"/>
                  </a:lnTo>
                  <a:lnTo>
                    <a:pt x="1894370" y="141919"/>
                  </a:lnTo>
                  <a:lnTo>
                    <a:pt x="1848656" y="124170"/>
                  </a:lnTo>
                  <a:lnTo>
                    <a:pt x="1802399" y="107532"/>
                  </a:lnTo>
                  <a:lnTo>
                    <a:pt x="1755617" y="92024"/>
                  </a:lnTo>
                  <a:lnTo>
                    <a:pt x="1708325" y="77660"/>
                  </a:lnTo>
                  <a:lnTo>
                    <a:pt x="1660539" y="64459"/>
                  </a:lnTo>
                  <a:lnTo>
                    <a:pt x="1612277" y="52436"/>
                  </a:lnTo>
                  <a:lnTo>
                    <a:pt x="1563553" y="41608"/>
                  </a:lnTo>
                  <a:lnTo>
                    <a:pt x="1514383" y="31991"/>
                  </a:lnTo>
                  <a:lnTo>
                    <a:pt x="1464785" y="23603"/>
                  </a:lnTo>
                  <a:lnTo>
                    <a:pt x="1414774" y="16460"/>
                  </a:lnTo>
                  <a:lnTo>
                    <a:pt x="1364367" y="10579"/>
                  </a:lnTo>
                  <a:lnTo>
                    <a:pt x="1313578" y="5975"/>
                  </a:lnTo>
                  <a:lnTo>
                    <a:pt x="1262425" y="2666"/>
                  </a:lnTo>
                  <a:lnTo>
                    <a:pt x="1210924" y="669"/>
                  </a:lnTo>
                  <a:lnTo>
                    <a:pt x="1159090" y="0"/>
                  </a:lnTo>
                  <a:close/>
                </a:path>
              </a:pathLst>
            </a:custGeom>
            <a:solidFill>
              <a:srgbClr val="4A677C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6" name="Graphic 51">
              <a:extLst>
                <a:ext uri="{FF2B5EF4-FFF2-40B4-BE49-F238E27FC236}">
                  <a16:creationId xmlns:a16="http://schemas.microsoft.com/office/drawing/2014/main" id="{6F84D39B-9CEF-61E3-F58B-077FA58BB4E0}"/>
                </a:ext>
              </a:extLst>
            </p:cNvPr>
            <p:cNvSpPr/>
            <p:nvPr/>
          </p:nvSpPr>
          <p:spPr>
            <a:xfrm>
              <a:off x="7417003" y="1283882"/>
              <a:ext cx="857250" cy="2205355"/>
            </a:xfrm>
            <a:custGeom>
              <a:avLst/>
              <a:gdLst/>
              <a:ahLst/>
              <a:cxnLst/>
              <a:rect l="l" t="t" r="r" b="b"/>
              <a:pathLst>
                <a:path w="857250" h="2205355">
                  <a:moveTo>
                    <a:pt x="43561" y="0"/>
                  </a:moveTo>
                  <a:lnTo>
                    <a:pt x="0" y="59931"/>
                  </a:lnTo>
                  <a:lnTo>
                    <a:pt x="39646" y="89581"/>
                  </a:lnTo>
                  <a:lnTo>
                    <a:pt x="78483" y="120229"/>
                  </a:lnTo>
                  <a:lnTo>
                    <a:pt x="116492" y="151856"/>
                  </a:lnTo>
                  <a:lnTo>
                    <a:pt x="153654" y="184443"/>
                  </a:lnTo>
                  <a:lnTo>
                    <a:pt x="189949" y="217972"/>
                  </a:lnTo>
                  <a:lnTo>
                    <a:pt x="225360" y="252423"/>
                  </a:lnTo>
                  <a:lnTo>
                    <a:pt x="259867" y="287777"/>
                  </a:lnTo>
                  <a:lnTo>
                    <a:pt x="293450" y="324016"/>
                  </a:lnTo>
                  <a:lnTo>
                    <a:pt x="326092" y="361121"/>
                  </a:lnTo>
                  <a:lnTo>
                    <a:pt x="357773" y="399072"/>
                  </a:lnTo>
                  <a:lnTo>
                    <a:pt x="388475" y="437852"/>
                  </a:lnTo>
                  <a:lnTo>
                    <a:pt x="418177" y="477440"/>
                  </a:lnTo>
                  <a:lnTo>
                    <a:pt x="446862" y="517819"/>
                  </a:lnTo>
                  <a:lnTo>
                    <a:pt x="474510" y="558969"/>
                  </a:lnTo>
                  <a:lnTo>
                    <a:pt x="501103" y="600871"/>
                  </a:lnTo>
                  <a:lnTo>
                    <a:pt x="526621" y="643507"/>
                  </a:lnTo>
                  <a:lnTo>
                    <a:pt x="551046" y="686858"/>
                  </a:lnTo>
                  <a:lnTo>
                    <a:pt x="574359" y="730904"/>
                  </a:lnTo>
                  <a:lnTo>
                    <a:pt x="596540" y="775627"/>
                  </a:lnTo>
                  <a:lnTo>
                    <a:pt x="617571" y="821008"/>
                  </a:lnTo>
                  <a:lnTo>
                    <a:pt x="637432" y="867029"/>
                  </a:lnTo>
                  <a:lnTo>
                    <a:pt x="656106" y="913669"/>
                  </a:lnTo>
                  <a:lnTo>
                    <a:pt x="673572" y="960911"/>
                  </a:lnTo>
                  <a:lnTo>
                    <a:pt x="689813" y="1008735"/>
                  </a:lnTo>
                  <a:lnTo>
                    <a:pt x="704245" y="1055181"/>
                  </a:lnTo>
                  <a:lnTo>
                    <a:pt x="717524" y="1102123"/>
                  </a:lnTo>
                  <a:lnTo>
                    <a:pt x="729630" y="1149544"/>
                  </a:lnTo>
                  <a:lnTo>
                    <a:pt x="740545" y="1197429"/>
                  </a:lnTo>
                  <a:lnTo>
                    <a:pt x="750248" y="1245762"/>
                  </a:lnTo>
                  <a:lnTo>
                    <a:pt x="758721" y="1294528"/>
                  </a:lnTo>
                  <a:lnTo>
                    <a:pt x="765944" y="1343710"/>
                  </a:lnTo>
                  <a:lnTo>
                    <a:pt x="771897" y="1393294"/>
                  </a:lnTo>
                  <a:lnTo>
                    <a:pt x="776561" y="1443263"/>
                  </a:lnTo>
                  <a:lnTo>
                    <a:pt x="779917" y="1493601"/>
                  </a:lnTo>
                  <a:lnTo>
                    <a:pt x="781944" y="1544293"/>
                  </a:lnTo>
                  <a:lnTo>
                    <a:pt x="782624" y="1595323"/>
                  </a:lnTo>
                  <a:lnTo>
                    <a:pt x="781944" y="1646355"/>
                  </a:lnTo>
                  <a:lnTo>
                    <a:pt x="779917" y="1697047"/>
                  </a:lnTo>
                  <a:lnTo>
                    <a:pt x="776561" y="1747385"/>
                  </a:lnTo>
                  <a:lnTo>
                    <a:pt x="771897" y="1797351"/>
                  </a:lnTo>
                  <a:lnTo>
                    <a:pt x="765944" y="1846933"/>
                  </a:lnTo>
                  <a:lnTo>
                    <a:pt x="758721" y="1896113"/>
                  </a:lnTo>
                  <a:lnTo>
                    <a:pt x="750248" y="1944876"/>
                  </a:lnTo>
                  <a:lnTo>
                    <a:pt x="740545" y="1993208"/>
                  </a:lnTo>
                  <a:lnTo>
                    <a:pt x="729630" y="2041093"/>
                  </a:lnTo>
                  <a:lnTo>
                    <a:pt x="717524" y="2088515"/>
                  </a:lnTo>
                  <a:lnTo>
                    <a:pt x="704245" y="2135459"/>
                  </a:lnTo>
                  <a:lnTo>
                    <a:pt x="689813" y="2181910"/>
                  </a:lnTo>
                  <a:lnTo>
                    <a:pt x="760285" y="2204821"/>
                  </a:lnTo>
                  <a:lnTo>
                    <a:pt x="775282" y="2156556"/>
                  </a:lnTo>
                  <a:lnTo>
                    <a:pt x="789083" y="2107779"/>
                  </a:lnTo>
                  <a:lnTo>
                    <a:pt x="801665" y="2058504"/>
                  </a:lnTo>
                  <a:lnTo>
                    <a:pt x="813010" y="2008748"/>
                  </a:lnTo>
                  <a:lnTo>
                    <a:pt x="823096" y="1958528"/>
                  </a:lnTo>
                  <a:lnTo>
                    <a:pt x="831903" y="1907859"/>
                  </a:lnTo>
                  <a:lnTo>
                    <a:pt x="839412" y="1856757"/>
                  </a:lnTo>
                  <a:lnTo>
                    <a:pt x="845601" y="1805239"/>
                  </a:lnTo>
                  <a:lnTo>
                    <a:pt x="850450" y="1753320"/>
                  </a:lnTo>
                  <a:lnTo>
                    <a:pt x="853939" y="1701017"/>
                  </a:lnTo>
                  <a:lnTo>
                    <a:pt x="856047" y="1648346"/>
                  </a:lnTo>
                  <a:lnTo>
                    <a:pt x="856754" y="1595323"/>
                  </a:lnTo>
                  <a:lnTo>
                    <a:pt x="856047" y="1542297"/>
                  </a:lnTo>
                  <a:lnTo>
                    <a:pt x="853939" y="1489623"/>
                  </a:lnTo>
                  <a:lnTo>
                    <a:pt x="850450" y="1437318"/>
                  </a:lnTo>
                  <a:lnTo>
                    <a:pt x="845601" y="1385399"/>
                  </a:lnTo>
                  <a:lnTo>
                    <a:pt x="839412" y="1333880"/>
                  </a:lnTo>
                  <a:lnTo>
                    <a:pt x="831903" y="1282779"/>
                  </a:lnTo>
                  <a:lnTo>
                    <a:pt x="823096" y="1232111"/>
                  </a:lnTo>
                  <a:lnTo>
                    <a:pt x="813010" y="1181893"/>
                  </a:lnTo>
                  <a:lnTo>
                    <a:pt x="801665" y="1132140"/>
                  </a:lnTo>
                  <a:lnTo>
                    <a:pt x="789083" y="1082869"/>
                  </a:lnTo>
                  <a:lnTo>
                    <a:pt x="775282" y="1034096"/>
                  </a:lnTo>
                  <a:lnTo>
                    <a:pt x="760285" y="985837"/>
                  </a:lnTo>
                  <a:lnTo>
                    <a:pt x="744111" y="938122"/>
                  </a:lnTo>
                  <a:lnTo>
                    <a:pt x="726761" y="890964"/>
                  </a:lnTo>
                  <a:lnTo>
                    <a:pt x="708255" y="844380"/>
                  </a:lnTo>
                  <a:lnTo>
                    <a:pt x="688609" y="798388"/>
                  </a:lnTo>
                  <a:lnTo>
                    <a:pt x="667840" y="753004"/>
                  </a:lnTo>
                  <a:lnTo>
                    <a:pt x="645967" y="708247"/>
                  </a:lnTo>
                  <a:lnTo>
                    <a:pt x="623006" y="664134"/>
                  </a:lnTo>
                  <a:lnTo>
                    <a:pt x="598974" y="620682"/>
                  </a:lnTo>
                  <a:lnTo>
                    <a:pt x="573890" y="577909"/>
                  </a:lnTo>
                  <a:lnTo>
                    <a:pt x="547771" y="535831"/>
                  </a:lnTo>
                  <a:lnTo>
                    <a:pt x="520633" y="494467"/>
                  </a:lnTo>
                  <a:lnTo>
                    <a:pt x="492495" y="453834"/>
                  </a:lnTo>
                  <a:lnTo>
                    <a:pt x="463374" y="413948"/>
                  </a:lnTo>
                  <a:lnTo>
                    <a:pt x="433286" y="374829"/>
                  </a:lnTo>
                  <a:lnTo>
                    <a:pt x="402251" y="336491"/>
                  </a:lnTo>
                  <a:lnTo>
                    <a:pt x="370284" y="298954"/>
                  </a:lnTo>
                  <a:lnTo>
                    <a:pt x="337404" y="262235"/>
                  </a:lnTo>
                  <a:lnTo>
                    <a:pt x="303628" y="226351"/>
                  </a:lnTo>
                  <a:lnTo>
                    <a:pt x="268972" y="191319"/>
                  </a:lnTo>
                  <a:lnTo>
                    <a:pt x="233456" y="157157"/>
                  </a:lnTo>
                  <a:lnTo>
                    <a:pt x="197095" y="123881"/>
                  </a:lnTo>
                  <a:lnTo>
                    <a:pt x="159908" y="91511"/>
                  </a:lnTo>
                  <a:lnTo>
                    <a:pt x="121911" y="60062"/>
                  </a:lnTo>
                  <a:lnTo>
                    <a:pt x="83123" y="29552"/>
                  </a:lnTo>
                  <a:lnTo>
                    <a:pt x="43561" y="0"/>
                  </a:lnTo>
                  <a:close/>
                </a:path>
              </a:pathLst>
            </a:custGeom>
            <a:solidFill>
              <a:srgbClr val="2D96D3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7" name="Graphic 52">
              <a:extLst>
                <a:ext uri="{FF2B5EF4-FFF2-40B4-BE49-F238E27FC236}">
                  <a16:creationId xmlns:a16="http://schemas.microsoft.com/office/drawing/2014/main" id="{C4331419-0CFC-3EA0-3454-2D3EE9D0CC69}"/>
                </a:ext>
              </a:extLst>
            </p:cNvPr>
            <p:cNvSpPr/>
            <p:nvPr/>
          </p:nvSpPr>
          <p:spPr>
            <a:xfrm>
              <a:off x="6301495" y="3465795"/>
              <a:ext cx="1875789" cy="1386205"/>
            </a:xfrm>
            <a:custGeom>
              <a:avLst/>
              <a:gdLst/>
              <a:ahLst/>
              <a:cxnLst/>
              <a:rect l="l" t="t" r="r" b="b"/>
              <a:pathLst>
                <a:path w="1875789" h="1386205">
                  <a:moveTo>
                    <a:pt x="1805317" y="0"/>
                  </a:moveTo>
                  <a:lnTo>
                    <a:pt x="1789077" y="47822"/>
                  </a:lnTo>
                  <a:lnTo>
                    <a:pt x="1771611" y="95063"/>
                  </a:lnTo>
                  <a:lnTo>
                    <a:pt x="1752937" y="141703"/>
                  </a:lnTo>
                  <a:lnTo>
                    <a:pt x="1733076" y="187724"/>
                  </a:lnTo>
                  <a:lnTo>
                    <a:pt x="1712046" y="233105"/>
                  </a:lnTo>
                  <a:lnTo>
                    <a:pt x="1689865" y="277829"/>
                  </a:lnTo>
                  <a:lnTo>
                    <a:pt x="1666553" y="321876"/>
                  </a:lnTo>
                  <a:lnTo>
                    <a:pt x="1642129" y="365228"/>
                  </a:lnTo>
                  <a:lnTo>
                    <a:pt x="1616611" y="407865"/>
                  </a:lnTo>
                  <a:lnTo>
                    <a:pt x="1590019" y="449769"/>
                  </a:lnTo>
                  <a:lnTo>
                    <a:pt x="1562371" y="490921"/>
                  </a:lnTo>
                  <a:lnTo>
                    <a:pt x="1533686" y="531301"/>
                  </a:lnTo>
                  <a:lnTo>
                    <a:pt x="1503984" y="570891"/>
                  </a:lnTo>
                  <a:lnTo>
                    <a:pt x="1473283" y="609672"/>
                  </a:lnTo>
                  <a:lnTo>
                    <a:pt x="1441602" y="647625"/>
                  </a:lnTo>
                  <a:lnTo>
                    <a:pt x="1408961" y="684731"/>
                  </a:lnTo>
                  <a:lnTo>
                    <a:pt x="1375377" y="720971"/>
                  </a:lnTo>
                  <a:lnTo>
                    <a:pt x="1340870" y="756326"/>
                  </a:lnTo>
                  <a:lnTo>
                    <a:pt x="1305459" y="790778"/>
                  </a:lnTo>
                  <a:lnTo>
                    <a:pt x="1269163" y="824307"/>
                  </a:lnTo>
                  <a:lnTo>
                    <a:pt x="1232000" y="856894"/>
                  </a:lnTo>
                  <a:lnTo>
                    <a:pt x="1193990" y="888520"/>
                  </a:lnTo>
                  <a:lnTo>
                    <a:pt x="1155152" y="919168"/>
                  </a:lnTo>
                  <a:lnTo>
                    <a:pt x="1115504" y="948816"/>
                  </a:lnTo>
                  <a:lnTo>
                    <a:pt x="1075983" y="976824"/>
                  </a:lnTo>
                  <a:lnTo>
                    <a:pt x="1035729" y="1003843"/>
                  </a:lnTo>
                  <a:lnTo>
                    <a:pt x="994758" y="1029855"/>
                  </a:lnTo>
                  <a:lnTo>
                    <a:pt x="953089" y="1054842"/>
                  </a:lnTo>
                  <a:lnTo>
                    <a:pt x="910738" y="1078787"/>
                  </a:lnTo>
                  <a:lnTo>
                    <a:pt x="867724" y="1101671"/>
                  </a:lnTo>
                  <a:lnTo>
                    <a:pt x="824064" y="1123476"/>
                  </a:lnTo>
                  <a:lnTo>
                    <a:pt x="779775" y="1144184"/>
                  </a:lnTo>
                  <a:lnTo>
                    <a:pt x="734875" y="1163777"/>
                  </a:lnTo>
                  <a:lnTo>
                    <a:pt x="689382" y="1182237"/>
                  </a:lnTo>
                  <a:lnTo>
                    <a:pt x="643313" y="1199545"/>
                  </a:lnTo>
                  <a:lnTo>
                    <a:pt x="596685" y="1215685"/>
                  </a:lnTo>
                  <a:lnTo>
                    <a:pt x="549517" y="1230637"/>
                  </a:lnTo>
                  <a:lnTo>
                    <a:pt x="501826" y="1244384"/>
                  </a:lnTo>
                  <a:lnTo>
                    <a:pt x="453629" y="1256907"/>
                  </a:lnTo>
                  <a:lnTo>
                    <a:pt x="404944" y="1268189"/>
                  </a:lnTo>
                  <a:lnTo>
                    <a:pt x="355788" y="1278211"/>
                  </a:lnTo>
                  <a:lnTo>
                    <a:pt x="306180" y="1286955"/>
                  </a:lnTo>
                  <a:lnTo>
                    <a:pt x="256136" y="1294404"/>
                  </a:lnTo>
                  <a:lnTo>
                    <a:pt x="205674" y="1300539"/>
                  </a:lnTo>
                  <a:lnTo>
                    <a:pt x="154812" y="1305342"/>
                  </a:lnTo>
                  <a:lnTo>
                    <a:pt x="103567" y="1308795"/>
                  </a:lnTo>
                  <a:lnTo>
                    <a:pt x="51957" y="1310880"/>
                  </a:lnTo>
                  <a:lnTo>
                    <a:pt x="0" y="1311579"/>
                  </a:lnTo>
                  <a:lnTo>
                    <a:pt x="0" y="1385671"/>
                  </a:lnTo>
                  <a:lnTo>
                    <a:pt x="51833" y="1385002"/>
                  </a:lnTo>
                  <a:lnTo>
                    <a:pt x="103335" y="1383004"/>
                  </a:lnTo>
                  <a:lnTo>
                    <a:pt x="154488" y="1379695"/>
                  </a:lnTo>
                  <a:lnTo>
                    <a:pt x="205277" y="1375091"/>
                  </a:lnTo>
                  <a:lnTo>
                    <a:pt x="255686" y="1369209"/>
                  </a:lnTo>
                  <a:lnTo>
                    <a:pt x="305698" y="1362066"/>
                  </a:lnTo>
                  <a:lnTo>
                    <a:pt x="355297" y="1353678"/>
                  </a:lnTo>
                  <a:lnTo>
                    <a:pt x="404467" y="1344061"/>
                  </a:lnTo>
                  <a:lnTo>
                    <a:pt x="453192" y="1333233"/>
                  </a:lnTo>
                  <a:lnTo>
                    <a:pt x="501456" y="1321210"/>
                  </a:lnTo>
                  <a:lnTo>
                    <a:pt x="549242" y="1308008"/>
                  </a:lnTo>
                  <a:lnTo>
                    <a:pt x="596535" y="1293645"/>
                  </a:lnTo>
                  <a:lnTo>
                    <a:pt x="643318" y="1278137"/>
                  </a:lnTo>
                  <a:lnTo>
                    <a:pt x="689575" y="1261500"/>
                  </a:lnTo>
                  <a:lnTo>
                    <a:pt x="735290" y="1243752"/>
                  </a:lnTo>
                  <a:lnTo>
                    <a:pt x="780447" y="1224908"/>
                  </a:lnTo>
                  <a:lnTo>
                    <a:pt x="825030" y="1204985"/>
                  </a:lnTo>
                  <a:lnTo>
                    <a:pt x="869022" y="1184001"/>
                  </a:lnTo>
                  <a:lnTo>
                    <a:pt x="912408" y="1161971"/>
                  </a:lnTo>
                  <a:lnTo>
                    <a:pt x="955171" y="1138913"/>
                  </a:lnTo>
                  <a:lnTo>
                    <a:pt x="997295" y="1114843"/>
                  </a:lnTo>
                  <a:lnTo>
                    <a:pt x="1038763" y="1089777"/>
                  </a:lnTo>
                  <a:lnTo>
                    <a:pt x="1079561" y="1063732"/>
                  </a:lnTo>
                  <a:lnTo>
                    <a:pt x="1119671" y="1036726"/>
                  </a:lnTo>
                  <a:lnTo>
                    <a:pt x="1159078" y="1008773"/>
                  </a:lnTo>
                  <a:lnTo>
                    <a:pt x="1198640" y="979217"/>
                  </a:lnTo>
                  <a:lnTo>
                    <a:pt x="1237428" y="948705"/>
                  </a:lnTo>
                  <a:lnTo>
                    <a:pt x="1275425" y="917254"/>
                  </a:lnTo>
                  <a:lnTo>
                    <a:pt x="1312611" y="884881"/>
                  </a:lnTo>
                  <a:lnTo>
                    <a:pt x="1348972" y="851604"/>
                  </a:lnTo>
                  <a:lnTo>
                    <a:pt x="1384488" y="817439"/>
                  </a:lnTo>
                  <a:lnTo>
                    <a:pt x="1419142" y="782406"/>
                  </a:lnTo>
                  <a:lnTo>
                    <a:pt x="1452918" y="746520"/>
                  </a:lnTo>
                  <a:lnTo>
                    <a:pt x="1485798" y="709799"/>
                  </a:lnTo>
                  <a:lnTo>
                    <a:pt x="1517763" y="672261"/>
                  </a:lnTo>
                  <a:lnTo>
                    <a:pt x="1548798" y="633922"/>
                  </a:lnTo>
                  <a:lnTo>
                    <a:pt x="1578885" y="594801"/>
                  </a:lnTo>
                  <a:lnTo>
                    <a:pt x="1608005" y="554914"/>
                  </a:lnTo>
                  <a:lnTo>
                    <a:pt x="1636143" y="514280"/>
                  </a:lnTo>
                  <a:lnTo>
                    <a:pt x="1663280" y="472915"/>
                  </a:lnTo>
                  <a:lnTo>
                    <a:pt x="1689399" y="430836"/>
                  </a:lnTo>
                  <a:lnTo>
                    <a:pt x="1714482" y="388062"/>
                  </a:lnTo>
                  <a:lnTo>
                    <a:pt x="1738513" y="344609"/>
                  </a:lnTo>
                  <a:lnTo>
                    <a:pt x="1761473" y="300495"/>
                  </a:lnTo>
                  <a:lnTo>
                    <a:pt x="1783346" y="255737"/>
                  </a:lnTo>
                  <a:lnTo>
                    <a:pt x="1804114" y="210352"/>
                  </a:lnTo>
                  <a:lnTo>
                    <a:pt x="1823760" y="164359"/>
                  </a:lnTo>
                  <a:lnTo>
                    <a:pt x="1842266" y="117774"/>
                  </a:lnTo>
                  <a:lnTo>
                    <a:pt x="1859615" y="70614"/>
                  </a:lnTo>
                  <a:lnTo>
                    <a:pt x="1875790" y="22898"/>
                  </a:lnTo>
                  <a:lnTo>
                    <a:pt x="1805317" y="0"/>
                  </a:lnTo>
                  <a:close/>
                </a:path>
              </a:pathLst>
            </a:custGeom>
            <a:solidFill>
              <a:srgbClr val="B1AEAE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8" name="Graphic 53">
              <a:extLst>
                <a:ext uri="{FF2B5EF4-FFF2-40B4-BE49-F238E27FC236}">
                  <a16:creationId xmlns:a16="http://schemas.microsoft.com/office/drawing/2014/main" id="{9FF06573-400D-D6A8-57B7-046024FA4CD0}"/>
                </a:ext>
              </a:extLst>
            </p:cNvPr>
            <p:cNvSpPr/>
            <p:nvPr/>
          </p:nvSpPr>
          <p:spPr>
            <a:xfrm>
              <a:off x="4425666" y="3465795"/>
              <a:ext cx="1876425" cy="1386205"/>
            </a:xfrm>
            <a:custGeom>
              <a:avLst/>
              <a:gdLst/>
              <a:ahLst/>
              <a:cxnLst/>
              <a:rect l="l" t="t" r="r" b="b"/>
              <a:pathLst>
                <a:path w="1876425" h="1386205">
                  <a:moveTo>
                    <a:pt x="70472" y="0"/>
                  </a:moveTo>
                  <a:lnTo>
                    <a:pt x="0" y="22898"/>
                  </a:lnTo>
                  <a:lnTo>
                    <a:pt x="16173" y="70614"/>
                  </a:lnTo>
                  <a:lnTo>
                    <a:pt x="33520" y="117774"/>
                  </a:lnTo>
                  <a:lnTo>
                    <a:pt x="52026" y="164359"/>
                  </a:lnTo>
                  <a:lnTo>
                    <a:pt x="71671" y="210352"/>
                  </a:lnTo>
                  <a:lnTo>
                    <a:pt x="92439" y="255737"/>
                  </a:lnTo>
                  <a:lnTo>
                    <a:pt x="114312" y="300495"/>
                  </a:lnTo>
                  <a:lnTo>
                    <a:pt x="137273" y="344609"/>
                  </a:lnTo>
                  <a:lnTo>
                    <a:pt x="161304" y="388062"/>
                  </a:lnTo>
                  <a:lnTo>
                    <a:pt x="186389" y="430836"/>
                  </a:lnTo>
                  <a:lnTo>
                    <a:pt x="212508" y="472915"/>
                  </a:lnTo>
                  <a:lnTo>
                    <a:pt x="239646" y="514280"/>
                  </a:lnTo>
                  <a:lnTo>
                    <a:pt x="267785" y="554914"/>
                  </a:lnTo>
                  <a:lnTo>
                    <a:pt x="296906" y="594801"/>
                  </a:lnTo>
                  <a:lnTo>
                    <a:pt x="326994" y="633922"/>
                  </a:lnTo>
                  <a:lnTo>
                    <a:pt x="358030" y="672261"/>
                  </a:lnTo>
                  <a:lnTo>
                    <a:pt x="389997" y="709799"/>
                  </a:lnTo>
                  <a:lnTo>
                    <a:pt x="422878" y="746520"/>
                  </a:lnTo>
                  <a:lnTo>
                    <a:pt x="456655" y="782406"/>
                  </a:lnTo>
                  <a:lnTo>
                    <a:pt x="491311" y="817439"/>
                  </a:lnTo>
                  <a:lnTo>
                    <a:pt x="526828" y="851604"/>
                  </a:lnTo>
                  <a:lnTo>
                    <a:pt x="563189" y="884881"/>
                  </a:lnTo>
                  <a:lnTo>
                    <a:pt x="600376" y="917254"/>
                  </a:lnTo>
                  <a:lnTo>
                    <a:pt x="638373" y="948705"/>
                  </a:lnTo>
                  <a:lnTo>
                    <a:pt x="677161" y="979217"/>
                  </a:lnTo>
                  <a:lnTo>
                    <a:pt x="716724" y="1008773"/>
                  </a:lnTo>
                  <a:lnTo>
                    <a:pt x="756132" y="1036726"/>
                  </a:lnTo>
                  <a:lnTo>
                    <a:pt x="796244" y="1063732"/>
                  </a:lnTo>
                  <a:lnTo>
                    <a:pt x="837042" y="1089777"/>
                  </a:lnTo>
                  <a:lnTo>
                    <a:pt x="878512" y="1114843"/>
                  </a:lnTo>
                  <a:lnTo>
                    <a:pt x="920637" y="1138913"/>
                  </a:lnTo>
                  <a:lnTo>
                    <a:pt x="963401" y="1161971"/>
                  </a:lnTo>
                  <a:lnTo>
                    <a:pt x="1006788" y="1184001"/>
                  </a:lnTo>
                  <a:lnTo>
                    <a:pt x="1050781" y="1204985"/>
                  </a:lnTo>
                  <a:lnTo>
                    <a:pt x="1095364" y="1224908"/>
                  </a:lnTo>
                  <a:lnTo>
                    <a:pt x="1140522" y="1243752"/>
                  </a:lnTo>
                  <a:lnTo>
                    <a:pt x="1186238" y="1261500"/>
                  </a:lnTo>
                  <a:lnTo>
                    <a:pt x="1232496" y="1278137"/>
                  </a:lnTo>
                  <a:lnTo>
                    <a:pt x="1279280" y="1293645"/>
                  </a:lnTo>
                  <a:lnTo>
                    <a:pt x="1326573" y="1308008"/>
                  </a:lnTo>
                  <a:lnTo>
                    <a:pt x="1374360" y="1321210"/>
                  </a:lnTo>
                  <a:lnTo>
                    <a:pt x="1422625" y="1333233"/>
                  </a:lnTo>
                  <a:lnTo>
                    <a:pt x="1471351" y="1344061"/>
                  </a:lnTo>
                  <a:lnTo>
                    <a:pt x="1520522" y="1353678"/>
                  </a:lnTo>
                  <a:lnTo>
                    <a:pt x="1570122" y="1362066"/>
                  </a:lnTo>
                  <a:lnTo>
                    <a:pt x="1620135" y="1369209"/>
                  </a:lnTo>
                  <a:lnTo>
                    <a:pt x="1670545" y="1375091"/>
                  </a:lnTo>
                  <a:lnTo>
                    <a:pt x="1721335" y="1379695"/>
                  </a:lnTo>
                  <a:lnTo>
                    <a:pt x="1772489" y="1383004"/>
                  </a:lnTo>
                  <a:lnTo>
                    <a:pt x="1823992" y="1385002"/>
                  </a:lnTo>
                  <a:lnTo>
                    <a:pt x="1875828" y="1385671"/>
                  </a:lnTo>
                  <a:lnTo>
                    <a:pt x="1875828" y="1311579"/>
                  </a:lnTo>
                  <a:lnTo>
                    <a:pt x="1823868" y="1310880"/>
                  </a:lnTo>
                  <a:lnTo>
                    <a:pt x="1772257" y="1308795"/>
                  </a:lnTo>
                  <a:lnTo>
                    <a:pt x="1721010" y="1305342"/>
                  </a:lnTo>
                  <a:lnTo>
                    <a:pt x="1670147" y="1300539"/>
                  </a:lnTo>
                  <a:lnTo>
                    <a:pt x="1619683" y="1294404"/>
                  </a:lnTo>
                  <a:lnTo>
                    <a:pt x="1569638" y="1286955"/>
                  </a:lnTo>
                  <a:lnTo>
                    <a:pt x="1520028" y="1278211"/>
                  </a:lnTo>
                  <a:lnTo>
                    <a:pt x="1470871" y="1268189"/>
                  </a:lnTo>
                  <a:lnTo>
                    <a:pt x="1422184" y="1256907"/>
                  </a:lnTo>
                  <a:lnTo>
                    <a:pt x="1373986" y="1244384"/>
                  </a:lnTo>
                  <a:lnTo>
                    <a:pt x="1326293" y="1230637"/>
                  </a:lnTo>
                  <a:lnTo>
                    <a:pt x="1279123" y="1215685"/>
                  </a:lnTo>
                  <a:lnTo>
                    <a:pt x="1232494" y="1199545"/>
                  </a:lnTo>
                  <a:lnTo>
                    <a:pt x="1186423" y="1182237"/>
                  </a:lnTo>
                  <a:lnTo>
                    <a:pt x="1140928" y="1163777"/>
                  </a:lnTo>
                  <a:lnTo>
                    <a:pt x="1096027" y="1144184"/>
                  </a:lnTo>
                  <a:lnTo>
                    <a:pt x="1051736" y="1123476"/>
                  </a:lnTo>
                  <a:lnTo>
                    <a:pt x="1008075" y="1101671"/>
                  </a:lnTo>
                  <a:lnTo>
                    <a:pt x="965059" y="1078787"/>
                  </a:lnTo>
                  <a:lnTo>
                    <a:pt x="922706" y="1054842"/>
                  </a:lnTo>
                  <a:lnTo>
                    <a:pt x="881035" y="1029855"/>
                  </a:lnTo>
                  <a:lnTo>
                    <a:pt x="840063" y="1003843"/>
                  </a:lnTo>
                  <a:lnTo>
                    <a:pt x="799807" y="976824"/>
                  </a:lnTo>
                  <a:lnTo>
                    <a:pt x="760285" y="948816"/>
                  </a:lnTo>
                  <a:lnTo>
                    <a:pt x="720637" y="919168"/>
                  </a:lnTo>
                  <a:lnTo>
                    <a:pt x="681799" y="888520"/>
                  </a:lnTo>
                  <a:lnTo>
                    <a:pt x="643789" y="856894"/>
                  </a:lnTo>
                  <a:lnTo>
                    <a:pt x="606627" y="824307"/>
                  </a:lnTo>
                  <a:lnTo>
                    <a:pt x="570331" y="790778"/>
                  </a:lnTo>
                  <a:lnTo>
                    <a:pt x="534921" y="756326"/>
                  </a:lnTo>
                  <a:lnTo>
                    <a:pt x="500415" y="720971"/>
                  </a:lnTo>
                  <a:lnTo>
                    <a:pt x="466831" y="684731"/>
                  </a:lnTo>
                  <a:lnTo>
                    <a:pt x="434190" y="647625"/>
                  </a:lnTo>
                  <a:lnTo>
                    <a:pt x="402510" y="609672"/>
                  </a:lnTo>
                  <a:lnTo>
                    <a:pt x="371809" y="570891"/>
                  </a:lnTo>
                  <a:lnTo>
                    <a:pt x="342107" y="531301"/>
                  </a:lnTo>
                  <a:lnTo>
                    <a:pt x="313423" y="490921"/>
                  </a:lnTo>
                  <a:lnTo>
                    <a:pt x="285776" y="449769"/>
                  </a:lnTo>
                  <a:lnTo>
                    <a:pt x="259184" y="407865"/>
                  </a:lnTo>
                  <a:lnTo>
                    <a:pt x="233666" y="365228"/>
                  </a:lnTo>
                  <a:lnTo>
                    <a:pt x="209241" y="321876"/>
                  </a:lnTo>
                  <a:lnTo>
                    <a:pt x="185929" y="277829"/>
                  </a:lnTo>
                  <a:lnTo>
                    <a:pt x="163748" y="233105"/>
                  </a:lnTo>
                  <a:lnTo>
                    <a:pt x="142717" y="187724"/>
                  </a:lnTo>
                  <a:lnTo>
                    <a:pt x="122855" y="141703"/>
                  </a:lnTo>
                  <a:lnTo>
                    <a:pt x="104181" y="95063"/>
                  </a:lnTo>
                  <a:lnTo>
                    <a:pt x="86714" y="47822"/>
                  </a:lnTo>
                  <a:lnTo>
                    <a:pt x="70472" y="0"/>
                  </a:lnTo>
                  <a:close/>
                </a:path>
              </a:pathLst>
            </a:custGeom>
            <a:solidFill>
              <a:srgbClr val="66B9E8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9" name="Graphic 54">
              <a:extLst>
                <a:ext uri="{FF2B5EF4-FFF2-40B4-BE49-F238E27FC236}">
                  <a16:creationId xmlns:a16="http://schemas.microsoft.com/office/drawing/2014/main" id="{75C9E7E5-D881-63C3-0606-FA977C7E3026}"/>
                </a:ext>
              </a:extLst>
            </p:cNvPr>
            <p:cNvSpPr/>
            <p:nvPr/>
          </p:nvSpPr>
          <p:spPr>
            <a:xfrm>
              <a:off x="4329195" y="1283882"/>
              <a:ext cx="857250" cy="2205355"/>
            </a:xfrm>
            <a:custGeom>
              <a:avLst/>
              <a:gdLst/>
              <a:ahLst/>
              <a:cxnLst/>
              <a:rect l="l" t="t" r="r" b="b"/>
              <a:pathLst>
                <a:path w="857250" h="2205355">
                  <a:moveTo>
                    <a:pt x="813206" y="0"/>
                  </a:moveTo>
                  <a:lnTo>
                    <a:pt x="773643" y="29552"/>
                  </a:lnTo>
                  <a:lnTo>
                    <a:pt x="734855" y="60062"/>
                  </a:lnTo>
                  <a:lnTo>
                    <a:pt x="696859" y="91511"/>
                  </a:lnTo>
                  <a:lnTo>
                    <a:pt x="659671" y="123881"/>
                  </a:lnTo>
                  <a:lnTo>
                    <a:pt x="623311" y="157157"/>
                  </a:lnTo>
                  <a:lnTo>
                    <a:pt x="587794" y="191319"/>
                  </a:lnTo>
                  <a:lnTo>
                    <a:pt x="553139" y="226351"/>
                  </a:lnTo>
                  <a:lnTo>
                    <a:pt x="519362" y="262235"/>
                  </a:lnTo>
                  <a:lnTo>
                    <a:pt x="486482" y="298954"/>
                  </a:lnTo>
                  <a:lnTo>
                    <a:pt x="454515" y="336491"/>
                  </a:lnTo>
                  <a:lnTo>
                    <a:pt x="423479" y="374829"/>
                  </a:lnTo>
                  <a:lnTo>
                    <a:pt x="393391" y="413948"/>
                  </a:lnTo>
                  <a:lnTo>
                    <a:pt x="364270" y="453834"/>
                  </a:lnTo>
                  <a:lnTo>
                    <a:pt x="336131" y="494467"/>
                  </a:lnTo>
                  <a:lnTo>
                    <a:pt x="308993" y="535831"/>
                  </a:lnTo>
                  <a:lnTo>
                    <a:pt x="282873" y="577909"/>
                  </a:lnTo>
                  <a:lnTo>
                    <a:pt x="257788" y="620682"/>
                  </a:lnTo>
                  <a:lnTo>
                    <a:pt x="233756" y="664134"/>
                  </a:lnTo>
                  <a:lnTo>
                    <a:pt x="210794" y="708247"/>
                  </a:lnTo>
                  <a:lnTo>
                    <a:pt x="188919" y="753004"/>
                  </a:lnTo>
                  <a:lnTo>
                    <a:pt x="168150" y="798388"/>
                  </a:lnTo>
                  <a:lnTo>
                    <a:pt x="148503" y="844380"/>
                  </a:lnTo>
                  <a:lnTo>
                    <a:pt x="129995" y="890964"/>
                  </a:lnTo>
                  <a:lnTo>
                    <a:pt x="112645" y="938122"/>
                  </a:lnTo>
                  <a:lnTo>
                    <a:pt x="96469" y="985837"/>
                  </a:lnTo>
                  <a:lnTo>
                    <a:pt x="81477" y="1034096"/>
                  </a:lnTo>
                  <a:lnTo>
                    <a:pt x="67680" y="1082869"/>
                  </a:lnTo>
                  <a:lnTo>
                    <a:pt x="55099" y="1132140"/>
                  </a:lnTo>
                  <a:lnTo>
                    <a:pt x="43755" y="1181893"/>
                  </a:lnTo>
                  <a:lnTo>
                    <a:pt x="33669" y="1232111"/>
                  </a:lnTo>
                  <a:lnTo>
                    <a:pt x="24860" y="1282779"/>
                  </a:lnTo>
                  <a:lnTo>
                    <a:pt x="17350" y="1333880"/>
                  </a:lnTo>
                  <a:lnTo>
                    <a:pt x="11159" y="1385399"/>
                  </a:lnTo>
                  <a:lnTo>
                    <a:pt x="6307" y="1437318"/>
                  </a:lnTo>
                  <a:lnTo>
                    <a:pt x="2817" y="1489623"/>
                  </a:lnTo>
                  <a:lnTo>
                    <a:pt x="707" y="1542297"/>
                  </a:lnTo>
                  <a:lnTo>
                    <a:pt x="0" y="1595323"/>
                  </a:lnTo>
                  <a:lnTo>
                    <a:pt x="707" y="1648346"/>
                  </a:lnTo>
                  <a:lnTo>
                    <a:pt x="2817" y="1701017"/>
                  </a:lnTo>
                  <a:lnTo>
                    <a:pt x="6307" y="1753320"/>
                  </a:lnTo>
                  <a:lnTo>
                    <a:pt x="11159" y="1805239"/>
                  </a:lnTo>
                  <a:lnTo>
                    <a:pt x="17350" y="1856757"/>
                  </a:lnTo>
                  <a:lnTo>
                    <a:pt x="24860" y="1907859"/>
                  </a:lnTo>
                  <a:lnTo>
                    <a:pt x="33669" y="1958528"/>
                  </a:lnTo>
                  <a:lnTo>
                    <a:pt x="43755" y="2008748"/>
                  </a:lnTo>
                  <a:lnTo>
                    <a:pt x="55099" y="2058504"/>
                  </a:lnTo>
                  <a:lnTo>
                    <a:pt x="67680" y="2107779"/>
                  </a:lnTo>
                  <a:lnTo>
                    <a:pt x="81477" y="2156556"/>
                  </a:lnTo>
                  <a:lnTo>
                    <a:pt x="96469" y="2204821"/>
                  </a:lnTo>
                  <a:lnTo>
                    <a:pt x="166941" y="2181910"/>
                  </a:lnTo>
                  <a:lnTo>
                    <a:pt x="152514" y="2135459"/>
                  </a:lnTo>
                  <a:lnTo>
                    <a:pt x="139239" y="2088515"/>
                  </a:lnTo>
                  <a:lnTo>
                    <a:pt x="127134" y="2041093"/>
                  </a:lnTo>
                  <a:lnTo>
                    <a:pt x="116220" y="1993208"/>
                  </a:lnTo>
                  <a:lnTo>
                    <a:pt x="106516" y="1944876"/>
                  </a:lnTo>
                  <a:lnTo>
                    <a:pt x="98042" y="1896113"/>
                  </a:lnTo>
                  <a:lnTo>
                    <a:pt x="90817" y="1846933"/>
                  </a:lnTo>
                  <a:lnTo>
                    <a:pt x="84862" y="1797351"/>
                  </a:lnTo>
                  <a:lnTo>
                    <a:pt x="80196" y="1747385"/>
                  </a:lnTo>
                  <a:lnTo>
                    <a:pt x="76839" y="1697047"/>
                  </a:lnTo>
                  <a:lnTo>
                    <a:pt x="74810" y="1646355"/>
                  </a:lnTo>
                  <a:lnTo>
                    <a:pt x="74129" y="1595323"/>
                  </a:lnTo>
                  <a:lnTo>
                    <a:pt x="74810" y="1544293"/>
                  </a:lnTo>
                  <a:lnTo>
                    <a:pt x="76839" y="1493601"/>
                  </a:lnTo>
                  <a:lnTo>
                    <a:pt x="80196" y="1443263"/>
                  </a:lnTo>
                  <a:lnTo>
                    <a:pt x="84862" y="1393294"/>
                  </a:lnTo>
                  <a:lnTo>
                    <a:pt x="90817" y="1343710"/>
                  </a:lnTo>
                  <a:lnTo>
                    <a:pt x="98042" y="1294528"/>
                  </a:lnTo>
                  <a:lnTo>
                    <a:pt x="106516" y="1245762"/>
                  </a:lnTo>
                  <a:lnTo>
                    <a:pt x="116220" y="1197429"/>
                  </a:lnTo>
                  <a:lnTo>
                    <a:pt x="127134" y="1149544"/>
                  </a:lnTo>
                  <a:lnTo>
                    <a:pt x="139239" y="1102123"/>
                  </a:lnTo>
                  <a:lnTo>
                    <a:pt x="152514" y="1055181"/>
                  </a:lnTo>
                  <a:lnTo>
                    <a:pt x="166941" y="1008735"/>
                  </a:lnTo>
                  <a:lnTo>
                    <a:pt x="183183" y="960911"/>
                  </a:lnTo>
                  <a:lnTo>
                    <a:pt x="200651" y="913669"/>
                  </a:lnTo>
                  <a:lnTo>
                    <a:pt x="219325" y="867029"/>
                  </a:lnTo>
                  <a:lnTo>
                    <a:pt x="239188" y="821008"/>
                  </a:lnTo>
                  <a:lnTo>
                    <a:pt x="260220" y="775627"/>
                  </a:lnTo>
                  <a:lnTo>
                    <a:pt x="282402" y="730904"/>
                  </a:lnTo>
                  <a:lnTo>
                    <a:pt x="305715" y="686858"/>
                  </a:lnTo>
                  <a:lnTo>
                    <a:pt x="330141" y="643507"/>
                  </a:lnTo>
                  <a:lnTo>
                    <a:pt x="355659" y="600871"/>
                  </a:lnTo>
                  <a:lnTo>
                    <a:pt x="382253" y="558969"/>
                  </a:lnTo>
                  <a:lnTo>
                    <a:pt x="409901" y="517819"/>
                  </a:lnTo>
                  <a:lnTo>
                    <a:pt x="438586" y="477440"/>
                  </a:lnTo>
                  <a:lnTo>
                    <a:pt x="468289" y="437852"/>
                  </a:lnTo>
                  <a:lnTo>
                    <a:pt x="498990" y="399072"/>
                  </a:lnTo>
                  <a:lnTo>
                    <a:pt x="530670" y="361121"/>
                  </a:lnTo>
                  <a:lnTo>
                    <a:pt x="563312" y="324016"/>
                  </a:lnTo>
                  <a:lnTo>
                    <a:pt x="596895" y="287777"/>
                  </a:lnTo>
                  <a:lnTo>
                    <a:pt x="631401" y="252423"/>
                  </a:lnTo>
                  <a:lnTo>
                    <a:pt x="666811" y="217972"/>
                  </a:lnTo>
                  <a:lnTo>
                    <a:pt x="703105" y="184443"/>
                  </a:lnTo>
                  <a:lnTo>
                    <a:pt x="740266" y="151856"/>
                  </a:lnTo>
                  <a:lnTo>
                    <a:pt x="778274" y="120229"/>
                  </a:lnTo>
                  <a:lnTo>
                    <a:pt x="817109" y="89581"/>
                  </a:lnTo>
                  <a:lnTo>
                    <a:pt x="856754" y="59931"/>
                  </a:lnTo>
                  <a:lnTo>
                    <a:pt x="813206" y="0"/>
                  </a:lnTo>
                  <a:close/>
                </a:path>
              </a:pathLst>
            </a:custGeom>
            <a:solidFill>
              <a:srgbClr val="2175B5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50" name="Image 55">
              <a:extLst>
                <a:ext uri="{FF2B5EF4-FFF2-40B4-BE49-F238E27FC236}">
                  <a16:creationId xmlns:a16="http://schemas.microsoft.com/office/drawing/2014/main" id="{D83FACB0-D33B-7ABD-A3F2-3F93E27A757C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756287" y="158931"/>
              <a:ext cx="1114513" cy="641438"/>
            </a:xfrm>
            <a:prstGeom prst="rect">
              <a:avLst/>
            </a:prstGeom>
          </p:spPr>
        </p:pic>
        <p:sp>
          <p:nvSpPr>
            <p:cNvPr id="51" name="Graphic 56">
              <a:extLst>
                <a:ext uri="{FF2B5EF4-FFF2-40B4-BE49-F238E27FC236}">
                  <a16:creationId xmlns:a16="http://schemas.microsoft.com/office/drawing/2014/main" id="{79B2F853-16B1-099E-6CC5-0AB81C6C26A5}"/>
                </a:ext>
              </a:extLst>
            </p:cNvPr>
            <p:cNvSpPr/>
            <p:nvPr/>
          </p:nvSpPr>
          <p:spPr>
            <a:xfrm>
              <a:off x="5625233" y="0"/>
              <a:ext cx="1444625" cy="1729739"/>
            </a:xfrm>
            <a:custGeom>
              <a:avLst/>
              <a:gdLst/>
              <a:ahLst/>
              <a:cxnLst/>
              <a:rect l="l" t="t" r="r" b="b"/>
              <a:pathLst>
                <a:path w="1444625" h="1729739">
                  <a:moveTo>
                    <a:pt x="736578" y="0"/>
                  </a:moveTo>
                  <a:lnTo>
                    <a:pt x="692092" y="513"/>
                  </a:lnTo>
                  <a:lnTo>
                    <a:pt x="647802" y="3748"/>
                  </a:lnTo>
                  <a:lnTo>
                    <a:pt x="603839" y="9677"/>
                  </a:lnTo>
                  <a:lnTo>
                    <a:pt x="560334" y="18276"/>
                  </a:lnTo>
                  <a:lnTo>
                    <a:pt x="517420" y="29517"/>
                  </a:lnTo>
                  <a:lnTo>
                    <a:pt x="475229" y="43375"/>
                  </a:lnTo>
                  <a:lnTo>
                    <a:pt x="433893" y="59823"/>
                  </a:lnTo>
                  <a:lnTo>
                    <a:pt x="393544" y="78836"/>
                  </a:lnTo>
                  <a:lnTo>
                    <a:pt x="354314" y="100388"/>
                  </a:lnTo>
                  <a:lnTo>
                    <a:pt x="316335" y="124451"/>
                  </a:lnTo>
                  <a:lnTo>
                    <a:pt x="279739" y="151001"/>
                  </a:lnTo>
                  <a:lnTo>
                    <a:pt x="244658" y="180011"/>
                  </a:lnTo>
                  <a:lnTo>
                    <a:pt x="211224" y="211455"/>
                  </a:lnTo>
                  <a:lnTo>
                    <a:pt x="179569" y="245306"/>
                  </a:lnTo>
                  <a:lnTo>
                    <a:pt x="149826" y="281540"/>
                  </a:lnTo>
                  <a:lnTo>
                    <a:pt x="122125" y="320129"/>
                  </a:lnTo>
                  <a:lnTo>
                    <a:pt x="96977" y="360427"/>
                  </a:lnTo>
                  <a:lnTo>
                    <a:pt x="74784" y="401720"/>
                  </a:lnTo>
                  <a:lnTo>
                    <a:pt x="55520" y="443873"/>
                  </a:lnTo>
                  <a:lnTo>
                    <a:pt x="39160" y="486755"/>
                  </a:lnTo>
                  <a:lnTo>
                    <a:pt x="25678" y="530235"/>
                  </a:lnTo>
                  <a:lnTo>
                    <a:pt x="15047" y="574180"/>
                  </a:lnTo>
                  <a:lnTo>
                    <a:pt x="7240" y="618459"/>
                  </a:lnTo>
                  <a:lnTo>
                    <a:pt x="2233" y="662938"/>
                  </a:lnTo>
                  <a:lnTo>
                    <a:pt x="0" y="707487"/>
                  </a:lnTo>
                  <a:lnTo>
                    <a:pt x="512" y="751973"/>
                  </a:lnTo>
                  <a:lnTo>
                    <a:pt x="3746" y="796263"/>
                  </a:lnTo>
                  <a:lnTo>
                    <a:pt x="9675" y="840227"/>
                  </a:lnTo>
                  <a:lnTo>
                    <a:pt x="18272" y="883733"/>
                  </a:lnTo>
                  <a:lnTo>
                    <a:pt x="29512" y="926647"/>
                  </a:lnTo>
                  <a:lnTo>
                    <a:pt x="43369" y="968838"/>
                  </a:lnTo>
                  <a:lnTo>
                    <a:pt x="59816" y="1010174"/>
                  </a:lnTo>
                  <a:lnTo>
                    <a:pt x="78827" y="1050523"/>
                  </a:lnTo>
                  <a:lnTo>
                    <a:pt x="100377" y="1089753"/>
                  </a:lnTo>
                  <a:lnTo>
                    <a:pt x="124438" y="1127733"/>
                  </a:lnTo>
                  <a:lnTo>
                    <a:pt x="150986" y="1164329"/>
                  </a:lnTo>
                  <a:lnTo>
                    <a:pt x="179994" y="1199410"/>
                  </a:lnTo>
                  <a:lnTo>
                    <a:pt x="211436" y="1232844"/>
                  </a:lnTo>
                  <a:lnTo>
                    <a:pt x="245286" y="1264499"/>
                  </a:lnTo>
                  <a:lnTo>
                    <a:pt x="281518" y="1294242"/>
                  </a:lnTo>
                  <a:lnTo>
                    <a:pt x="320105" y="1321943"/>
                  </a:lnTo>
                  <a:lnTo>
                    <a:pt x="361710" y="1347838"/>
                  </a:lnTo>
                  <a:lnTo>
                    <a:pt x="404369" y="1370573"/>
                  </a:lnTo>
                  <a:lnTo>
                    <a:pt x="447939" y="1390181"/>
                  </a:lnTo>
                  <a:lnTo>
                    <a:pt x="492273" y="1406698"/>
                  </a:lnTo>
                  <a:lnTo>
                    <a:pt x="537226" y="1420156"/>
                  </a:lnTo>
                  <a:lnTo>
                    <a:pt x="582654" y="1430590"/>
                  </a:lnTo>
                  <a:lnTo>
                    <a:pt x="628411" y="1438033"/>
                  </a:lnTo>
                  <a:lnTo>
                    <a:pt x="628588" y="1667510"/>
                  </a:lnTo>
                  <a:lnTo>
                    <a:pt x="633529" y="1691679"/>
                  </a:lnTo>
                  <a:lnTo>
                    <a:pt x="646929" y="1711466"/>
                  </a:lnTo>
                  <a:lnTo>
                    <a:pt x="666741" y="1724826"/>
                  </a:lnTo>
                  <a:lnTo>
                    <a:pt x="690920" y="1729714"/>
                  </a:lnTo>
                  <a:lnTo>
                    <a:pt x="715104" y="1724777"/>
                  </a:lnTo>
                  <a:lnTo>
                    <a:pt x="734900" y="1711384"/>
                  </a:lnTo>
                  <a:lnTo>
                    <a:pt x="748266" y="1691572"/>
                  </a:lnTo>
                  <a:lnTo>
                    <a:pt x="753163" y="1667383"/>
                  </a:lnTo>
                  <a:lnTo>
                    <a:pt x="752959" y="1443380"/>
                  </a:lnTo>
                  <a:lnTo>
                    <a:pt x="800327" y="1439754"/>
                  </a:lnTo>
                  <a:lnTo>
                    <a:pt x="847306" y="1433050"/>
                  </a:lnTo>
                  <a:lnTo>
                    <a:pt x="893735" y="1423298"/>
                  </a:lnTo>
                  <a:lnTo>
                    <a:pt x="939452" y="1410531"/>
                  </a:lnTo>
                  <a:lnTo>
                    <a:pt x="984295" y="1394780"/>
                  </a:lnTo>
                  <a:lnTo>
                    <a:pt x="1028104" y="1376076"/>
                  </a:lnTo>
                  <a:lnTo>
                    <a:pt x="1070717" y="1354452"/>
                  </a:lnTo>
                  <a:lnTo>
                    <a:pt x="1111971" y="1329937"/>
                  </a:lnTo>
                  <a:lnTo>
                    <a:pt x="1151706" y="1302564"/>
                  </a:lnTo>
                  <a:lnTo>
                    <a:pt x="1189760" y="1272364"/>
                  </a:lnTo>
                  <a:lnTo>
                    <a:pt x="1225971" y="1239369"/>
                  </a:lnTo>
                  <a:lnTo>
                    <a:pt x="1260178" y="1203609"/>
                  </a:lnTo>
                  <a:lnTo>
                    <a:pt x="1292219" y="1165117"/>
                  </a:lnTo>
                  <a:lnTo>
                    <a:pt x="1321932" y="1123924"/>
                  </a:lnTo>
                  <a:lnTo>
                    <a:pt x="1347081" y="1083626"/>
                  </a:lnTo>
                  <a:lnTo>
                    <a:pt x="1369273" y="1042334"/>
                  </a:lnTo>
                  <a:lnTo>
                    <a:pt x="1388536" y="1000181"/>
                  </a:lnTo>
                  <a:lnTo>
                    <a:pt x="1404896" y="957298"/>
                  </a:lnTo>
                  <a:lnTo>
                    <a:pt x="1418378" y="913819"/>
                  </a:lnTo>
                  <a:lnTo>
                    <a:pt x="1429009" y="869875"/>
                  </a:lnTo>
                  <a:lnTo>
                    <a:pt x="1436814" y="825597"/>
                  </a:lnTo>
                  <a:lnTo>
                    <a:pt x="1441820" y="781118"/>
                  </a:lnTo>
                  <a:lnTo>
                    <a:pt x="1444053" y="736571"/>
                  </a:lnTo>
                  <a:lnTo>
                    <a:pt x="1443539" y="692086"/>
                  </a:lnTo>
                  <a:lnTo>
                    <a:pt x="1440305" y="647796"/>
                  </a:lnTo>
                  <a:lnTo>
                    <a:pt x="1434375" y="603833"/>
                  </a:lnTo>
                  <a:lnTo>
                    <a:pt x="1425776" y="560329"/>
                  </a:lnTo>
                  <a:lnTo>
                    <a:pt x="1414535" y="517416"/>
                  </a:lnTo>
                  <a:lnTo>
                    <a:pt x="1400678" y="475226"/>
                  </a:lnTo>
                  <a:lnTo>
                    <a:pt x="1384229" y="433891"/>
                  </a:lnTo>
                  <a:lnTo>
                    <a:pt x="1365217" y="393543"/>
                  </a:lnTo>
                  <a:lnTo>
                    <a:pt x="1343666" y="354315"/>
                  </a:lnTo>
                  <a:lnTo>
                    <a:pt x="1319602" y="316337"/>
                  </a:lnTo>
                  <a:lnTo>
                    <a:pt x="1293053" y="279742"/>
                  </a:lnTo>
                  <a:lnTo>
                    <a:pt x="1264043" y="244663"/>
                  </a:lnTo>
                  <a:lnTo>
                    <a:pt x="1232600" y="211230"/>
                  </a:lnTo>
                  <a:lnTo>
                    <a:pt x="1198749" y="179577"/>
                  </a:lnTo>
                  <a:lnTo>
                    <a:pt x="1162515" y="149835"/>
                  </a:lnTo>
                  <a:lnTo>
                    <a:pt x="1123926" y="122136"/>
                  </a:lnTo>
                  <a:lnTo>
                    <a:pt x="1083629" y="96984"/>
                  </a:lnTo>
                  <a:lnTo>
                    <a:pt x="1042338" y="74789"/>
                  </a:lnTo>
                  <a:lnTo>
                    <a:pt x="1000186" y="55524"/>
                  </a:lnTo>
                  <a:lnTo>
                    <a:pt x="957305" y="39163"/>
                  </a:lnTo>
                  <a:lnTo>
                    <a:pt x="913826" y="25679"/>
                  </a:lnTo>
                  <a:lnTo>
                    <a:pt x="869882" y="15047"/>
                  </a:lnTo>
                  <a:lnTo>
                    <a:pt x="825604" y="7240"/>
                  </a:lnTo>
                  <a:lnTo>
                    <a:pt x="781126" y="2233"/>
                  </a:lnTo>
                  <a:lnTo>
                    <a:pt x="736578" y="0"/>
                  </a:lnTo>
                  <a:close/>
                </a:path>
              </a:pathLst>
            </a:custGeom>
            <a:solidFill>
              <a:srgbClr val="4A677C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52" name="Image 57">
              <a:extLst>
                <a:ext uri="{FF2B5EF4-FFF2-40B4-BE49-F238E27FC236}">
                  <a16:creationId xmlns:a16="http://schemas.microsoft.com/office/drawing/2014/main" id="{38CEFA01-7AB9-BFCE-5A72-5343CEE7B6D8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605796" y="1622403"/>
              <a:ext cx="710653" cy="917841"/>
            </a:xfrm>
            <a:prstGeom prst="rect">
              <a:avLst/>
            </a:prstGeom>
          </p:spPr>
        </p:pic>
        <p:sp>
          <p:nvSpPr>
            <p:cNvPr id="53" name="Graphic 58">
              <a:extLst>
                <a:ext uri="{FF2B5EF4-FFF2-40B4-BE49-F238E27FC236}">
                  <a16:creationId xmlns:a16="http://schemas.microsoft.com/office/drawing/2014/main" id="{62F85091-CDC1-DCA9-140E-8464E65448FC}"/>
                </a:ext>
              </a:extLst>
            </p:cNvPr>
            <p:cNvSpPr/>
            <p:nvPr/>
          </p:nvSpPr>
          <p:spPr>
            <a:xfrm>
              <a:off x="3511487" y="1462977"/>
              <a:ext cx="1691639" cy="1443990"/>
            </a:xfrm>
            <a:custGeom>
              <a:avLst/>
              <a:gdLst/>
              <a:ahLst/>
              <a:cxnLst/>
              <a:rect l="l" t="t" r="r" b="b"/>
              <a:pathLst>
                <a:path w="1691639" h="1443990">
                  <a:moveTo>
                    <a:pt x="739590" y="0"/>
                  </a:moveTo>
                  <a:lnTo>
                    <a:pt x="695230" y="257"/>
                  </a:lnTo>
                  <a:lnTo>
                    <a:pt x="650921" y="3228"/>
                  </a:lnTo>
                  <a:lnTo>
                    <a:pt x="606799" y="8921"/>
                  </a:lnTo>
                  <a:lnTo>
                    <a:pt x="562998" y="17343"/>
                  </a:lnTo>
                  <a:lnTo>
                    <a:pt x="519651" y="28501"/>
                  </a:lnTo>
                  <a:lnTo>
                    <a:pt x="476894" y="42403"/>
                  </a:lnTo>
                  <a:lnTo>
                    <a:pt x="434860" y="59057"/>
                  </a:lnTo>
                  <a:lnTo>
                    <a:pt x="393685" y="78469"/>
                  </a:lnTo>
                  <a:lnTo>
                    <a:pt x="353502" y="100648"/>
                  </a:lnTo>
                  <a:lnTo>
                    <a:pt x="314446" y="125600"/>
                  </a:lnTo>
                  <a:lnTo>
                    <a:pt x="276651" y="153333"/>
                  </a:lnTo>
                  <a:lnTo>
                    <a:pt x="240251" y="183855"/>
                  </a:lnTo>
                  <a:lnTo>
                    <a:pt x="205902" y="216663"/>
                  </a:lnTo>
                  <a:lnTo>
                    <a:pt x="174170" y="251166"/>
                  </a:lnTo>
                  <a:lnTo>
                    <a:pt x="145063" y="287229"/>
                  </a:lnTo>
                  <a:lnTo>
                    <a:pt x="118589" y="324719"/>
                  </a:lnTo>
                  <a:lnTo>
                    <a:pt x="94754" y="363500"/>
                  </a:lnTo>
                  <a:lnTo>
                    <a:pt x="73567" y="403439"/>
                  </a:lnTo>
                  <a:lnTo>
                    <a:pt x="55034" y="444401"/>
                  </a:lnTo>
                  <a:lnTo>
                    <a:pt x="39163" y="486251"/>
                  </a:lnTo>
                  <a:lnTo>
                    <a:pt x="25961" y="528856"/>
                  </a:lnTo>
                  <a:lnTo>
                    <a:pt x="15437" y="572081"/>
                  </a:lnTo>
                  <a:lnTo>
                    <a:pt x="7597" y="615791"/>
                  </a:lnTo>
                  <a:lnTo>
                    <a:pt x="2449" y="659853"/>
                  </a:lnTo>
                  <a:lnTo>
                    <a:pt x="0" y="704131"/>
                  </a:lnTo>
                  <a:lnTo>
                    <a:pt x="257" y="748492"/>
                  </a:lnTo>
                  <a:lnTo>
                    <a:pt x="3229" y="792801"/>
                  </a:lnTo>
                  <a:lnTo>
                    <a:pt x="8922" y="836924"/>
                  </a:lnTo>
                  <a:lnTo>
                    <a:pt x="17343" y="880726"/>
                  </a:lnTo>
                  <a:lnTo>
                    <a:pt x="28502" y="924073"/>
                  </a:lnTo>
                  <a:lnTo>
                    <a:pt x="42404" y="966830"/>
                  </a:lnTo>
                  <a:lnTo>
                    <a:pt x="59057" y="1008864"/>
                  </a:lnTo>
                  <a:lnTo>
                    <a:pt x="78469" y="1050040"/>
                  </a:lnTo>
                  <a:lnTo>
                    <a:pt x="100646" y="1090223"/>
                  </a:lnTo>
                  <a:lnTo>
                    <a:pt x="125598" y="1129280"/>
                  </a:lnTo>
                  <a:lnTo>
                    <a:pt x="153330" y="1167075"/>
                  </a:lnTo>
                  <a:lnTo>
                    <a:pt x="183850" y="1203475"/>
                  </a:lnTo>
                  <a:lnTo>
                    <a:pt x="216660" y="1237826"/>
                  </a:lnTo>
                  <a:lnTo>
                    <a:pt x="251164" y="1269559"/>
                  </a:lnTo>
                  <a:lnTo>
                    <a:pt x="287228" y="1298667"/>
                  </a:lnTo>
                  <a:lnTo>
                    <a:pt x="324719" y="1325143"/>
                  </a:lnTo>
                  <a:lnTo>
                    <a:pt x="363501" y="1348979"/>
                  </a:lnTo>
                  <a:lnTo>
                    <a:pt x="403441" y="1370168"/>
                  </a:lnTo>
                  <a:lnTo>
                    <a:pt x="444404" y="1388703"/>
                  </a:lnTo>
                  <a:lnTo>
                    <a:pt x="486255" y="1404575"/>
                  </a:lnTo>
                  <a:lnTo>
                    <a:pt x="528860" y="1417777"/>
                  </a:lnTo>
                  <a:lnTo>
                    <a:pt x="572086" y="1428303"/>
                  </a:lnTo>
                  <a:lnTo>
                    <a:pt x="615797" y="1436145"/>
                  </a:lnTo>
                  <a:lnTo>
                    <a:pt x="659859" y="1441294"/>
                  </a:lnTo>
                  <a:lnTo>
                    <a:pt x="704137" y="1443744"/>
                  </a:lnTo>
                  <a:lnTo>
                    <a:pt x="748499" y="1443488"/>
                  </a:lnTo>
                  <a:lnTo>
                    <a:pt x="792808" y="1440517"/>
                  </a:lnTo>
                  <a:lnTo>
                    <a:pt x="836931" y="1434825"/>
                  </a:lnTo>
                  <a:lnTo>
                    <a:pt x="880733" y="1426404"/>
                  </a:lnTo>
                  <a:lnTo>
                    <a:pt x="924080" y="1415247"/>
                  </a:lnTo>
                  <a:lnTo>
                    <a:pt x="966838" y="1401346"/>
                  </a:lnTo>
                  <a:lnTo>
                    <a:pt x="1008872" y="1384693"/>
                  </a:lnTo>
                  <a:lnTo>
                    <a:pt x="1050048" y="1365282"/>
                  </a:lnTo>
                  <a:lnTo>
                    <a:pt x="1090231" y="1343104"/>
                  </a:lnTo>
                  <a:lnTo>
                    <a:pt x="1129288" y="1318153"/>
                  </a:lnTo>
                  <a:lnTo>
                    <a:pt x="1167083" y="1290421"/>
                  </a:lnTo>
                  <a:lnTo>
                    <a:pt x="1203483" y="1259901"/>
                  </a:lnTo>
                  <a:lnTo>
                    <a:pt x="1238881" y="1226008"/>
                  </a:lnTo>
                  <a:lnTo>
                    <a:pt x="1271476" y="1190311"/>
                  </a:lnTo>
                  <a:lnTo>
                    <a:pt x="1301267" y="1152958"/>
                  </a:lnTo>
                  <a:lnTo>
                    <a:pt x="1328250" y="1114099"/>
                  </a:lnTo>
                  <a:lnTo>
                    <a:pt x="1352423" y="1073885"/>
                  </a:lnTo>
                  <a:lnTo>
                    <a:pt x="1373784" y="1032465"/>
                  </a:lnTo>
                  <a:lnTo>
                    <a:pt x="1392332" y="989988"/>
                  </a:lnTo>
                  <a:lnTo>
                    <a:pt x="1614696" y="1046681"/>
                  </a:lnTo>
                  <a:lnTo>
                    <a:pt x="1661832" y="1039807"/>
                  </a:lnTo>
                  <a:lnTo>
                    <a:pt x="1690413" y="1001710"/>
                  </a:lnTo>
                  <a:lnTo>
                    <a:pt x="1691625" y="977054"/>
                  </a:lnTo>
                  <a:lnTo>
                    <a:pt x="1683555" y="954556"/>
                  </a:lnTo>
                  <a:lnTo>
                    <a:pt x="1667675" y="936700"/>
                  </a:lnTo>
                  <a:lnTo>
                    <a:pt x="1645455" y="925967"/>
                  </a:lnTo>
                  <a:lnTo>
                    <a:pt x="1428387" y="870633"/>
                  </a:lnTo>
                  <a:lnTo>
                    <a:pt x="1436610" y="823849"/>
                  </a:lnTo>
                  <a:lnTo>
                    <a:pt x="1441755" y="776677"/>
                  </a:lnTo>
                  <a:lnTo>
                    <a:pt x="1443812" y="729283"/>
                  </a:lnTo>
                  <a:lnTo>
                    <a:pt x="1442771" y="681830"/>
                  </a:lnTo>
                  <a:lnTo>
                    <a:pt x="1438623" y="634484"/>
                  </a:lnTo>
                  <a:lnTo>
                    <a:pt x="1431358" y="587408"/>
                  </a:lnTo>
                  <a:lnTo>
                    <a:pt x="1420967" y="540767"/>
                  </a:lnTo>
                  <a:lnTo>
                    <a:pt x="1407439" y="494724"/>
                  </a:lnTo>
                  <a:lnTo>
                    <a:pt x="1390766" y="449446"/>
                  </a:lnTo>
                  <a:lnTo>
                    <a:pt x="1370936" y="405095"/>
                  </a:lnTo>
                  <a:lnTo>
                    <a:pt x="1347942" y="361836"/>
                  </a:lnTo>
                  <a:lnTo>
                    <a:pt x="1321773" y="319834"/>
                  </a:lnTo>
                  <a:lnTo>
                    <a:pt x="1292419" y="279252"/>
                  </a:lnTo>
                  <a:lnTo>
                    <a:pt x="1259871" y="240256"/>
                  </a:lnTo>
                  <a:lnTo>
                    <a:pt x="1227061" y="205907"/>
                  </a:lnTo>
                  <a:lnTo>
                    <a:pt x="1192557" y="174175"/>
                  </a:lnTo>
                  <a:lnTo>
                    <a:pt x="1156493" y="145068"/>
                  </a:lnTo>
                  <a:lnTo>
                    <a:pt x="1119003" y="118593"/>
                  </a:lnTo>
                  <a:lnTo>
                    <a:pt x="1080221" y="94758"/>
                  </a:lnTo>
                  <a:lnTo>
                    <a:pt x="1040282" y="73570"/>
                  </a:lnTo>
                  <a:lnTo>
                    <a:pt x="999320" y="55036"/>
                  </a:lnTo>
                  <a:lnTo>
                    <a:pt x="957469" y="39165"/>
                  </a:lnTo>
                  <a:lnTo>
                    <a:pt x="914864" y="25963"/>
                  </a:lnTo>
                  <a:lnTo>
                    <a:pt x="871640" y="15438"/>
                  </a:lnTo>
                  <a:lnTo>
                    <a:pt x="827930" y="7598"/>
                  </a:lnTo>
                  <a:lnTo>
                    <a:pt x="783868" y="2449"/>
                  </a:lnTo>
                  <a:lnTo>
                    <a:pt x="739590" y="0"/>
                  </a:lnTo>
                  <a:close/>
                </a:path>
              </a:pathLst>
            </a:custGeom>
            <a:solidFill>
              <a:srgbClr val="2175B5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54" name="Image 59">
              <a:extLst>
                <a:ext uri="{FF2B5EF4-FFF2-40B4-BE49-F238E27FC236}">
                  <a16:creationId xmlns:a16="http://schemas.microsoft.com/office/drawing/2014/main" id="{F02BEFCF-2569-7294-F160-473D053FB291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851520" y="1667971"/>
              <a:ext cx="1387970" cy="934935"/>
            </a:xfrm>
            <a:prstGeom prst="rect">
              <a:avLst/>
            </a:prstGeom>
          </p:spPr>
        </p:pic>
        <p:sp>
          <p:nvSpPr>
            <p:cNvPr id="55" name="Graphic 60">
              <a:extLst>
                <a:ext uri="{FF2B5EF4-FFF2-40B4-BE49-F238E27FC236}">
                  <a16:creationId xmlns:a16="http://schemas.microsoft.com/office/drawing/2014/main" id="{29A54CFA-CC72-BE88-D25B-18A941755497}"/>
                </a:ext>
              </a:extLst>
            </p:cNvPr>
            <p:cNvSpPr/>
            <p:nvPr/>
          </p:nvSpPr>
          <p:spPr>
            <a:xfrm>
              <a:off x="7465872" y="1508546"/>
              <a:ext cx="1691639" cy="1443990"/>
            </a:xfrm>
            <a:custGeom>
              <a:avLst/>
              <a:gdLst/>
              <a:ahLst/>
              <a:cxnLst/>
              <a:rect l="l" t="t" r="r" b="b"/>
              <a:pathLst>
                <a:path w="1691639" h="1443990">
                  <a:moveTo>
                    <a:pt x="952038" y="0"/>
                  </a:moveTo>
                  <a:lnTo>
                    <a:pt x="907760" y="2449"/>
                  </a:lnTo>
                  <a:lnTo>
                    <a:pt x="863700" y="7599"/>
                  </a:lnTo>
                  <a:lnTo>
                    <a:pt x="819990" y="15440"/>
                  </a:lnTo>
                  <a:lnTo>
                    <a:pt x="776765" y="25965"/>
                  </a:lnTo>
                  <a:lnTo>
                    <a:pt x="734161" y="39168"/>
                  </a:lnTo>
                  <a:lnTo>
                    <a:pt x="692310" y="55040"/>
                  </a:lnTo>
                  <a:lnTo>
                    <a:pt x="651348" y="73574"/>
                  </a:lnTo>
                  <a:lnTo>
                    <a:pt x="611409" y="94763"/>
                  </a:lnTo>
                  <a:lnTo>
                    <a:pt x="572627" y="118599"/>
                  </a:lnTo>
                  <a:lnTo>
                    <a:pt x="535137" y="145075"/>
                  </a:lnTo>
                  <a:lnTo>
                    <a:pt x="499073" y="174183"/>
                  </a:lnTo>
                  <a:lnTo>
                    <a:pt x="464569" y="205917"/>
                  </a:lnTo>
                  <a:lnTo>
                    <a:pt x="431760" y="240267"/>
                  </a:lnTo>
                  <a:lnTo>
                    <a:pt x="399214" y="279261"/>
                  </a:lnTo>
                  <a:lnTo>
                    <a:pt x="369862" y="319840"/>
                  </a:lnTo>
                  <a:lnTo>
                    <a:pt x="343693" y="361841"/>
                  </a:lnTo>
                  <a:lnTo>
                    <a:pt x="320700" y="405098"/>
                  </a:lnTo>
                  <a:lnTo>
                    <a:pt x="300871" y="449448"/>
                  </a:lnTo>
                  <a:lnTo>
                    <a:pt x="284197" y="494725"/>
                  </a:lnTo>
                  <a:lnTo>
                    <a:pt x="270670" y="540767"/>
                  </a:lnTo>
                  <a:lnTo>
                    <a:pt x="260278" y="587407"/>
                  </a:lnTo>
                  <a:lnTo>
                    <a:pt x="253013" y="634483"/>
                  </a:lnTo>
                  <a:lnTo>
                    <a:pt x="248866" y="681829"/>
                  </a:lnTo>
                  <a:lnTo>
                    <a:pt x="247826" y="729281"/>
                  </a:lnTo>
                  <a:lnTo>
                    <a:pt x="249884" y="776676"/>
                  </a:lnTo>
                  <a:lnTo>
                    <a:pt x="255031" y="823847"/>
                  </a:lnTo>
                  <a:lnTo>
                    <a:pt x="263256" y="870632"/>
                  </a:lnTo>
                  <a:lnTo>
                    <a:pt x="46175" y="925966"/>
                  </a:lnTo>
                  <a:lnTo>
                    <a:pt x="23954" y="936698"/>
                  </a:lnTo>
                  <a:lnTo>
                    <a:pt x="8070" y="954553"/>
                  </a:lnTo>
                  <a:lnTo>
                    <a:pt x="0" y="977047"/>
                  </a:lnTo>
                  <a:lnTo>
                    <a:pt x="1217" y="1001696"/>
                  </a:lnTo>
                  <a:lnTo>
                    <a:pt x="11944" y="1023921"/>
                  </a:lnTo>
                  <a:lnTo>
                    <a:pt x="29797" y="1039813"/>
                  </a:lnTo>
                  <a:lnTo>
                    <a:pt x="52286" y="1047893"/>
                  </a:lnTo>
                  <a:lnTo>
                    <a:pt x="76922" y="1046679"/>
                  </a:lnTo>
                  <a:lnTo>
                    <a:pt x="299299" y="989999"/>
                  </a:lnTo>
                  <a:lnTo>
                    <a:pt x="317846" y="1032471"/>
                  </a:lnTo>
                  <a:lnTo>
                    <a:pt x="339207" y="1073888"/>
                  </a:lnTo>
                  <a:lnTo>
                    <a:pt x="363381" y="1114101"/>
                  </a:lnTo>
                  <a:lnTo>
                    <a:pt x="390363" y="1152960"/>
                  </a:lnTo>
                  <a:lnTo>
                    <a:pt x="420154" y="1190314"/>
                  </a:lnTo>
                  <a:lnTo>
                    <a:pt x="452749" y="1226015"/>
                  </a:lnTo>
                  <a:lnTo>
                    <a:pt x="488148" y="1259912"/>
                  </a:lnTo>
                  <a:lnTo>
                    <a:pt x="524546" y="1290433"/>
                  </a:lnTo>
                  <a:lnTo>
                    <a:pt x="562340" y="1318164"/>
                  </a:lnTo>
                  <a:lnTo>
                    <a:pt x="601395" y="1343115"/>
                  </a:lnTo>
                  <a:lnTo>
                    <a:pt x="641578" y="1365292"/>
                  </a:lnTo>
                  <a:lnTo>
                    <a:pt x="682753" y="1384703"/>
                  </a:lnTo>
                  <a:lnTo>
                    <a:pt x="724787" y="1401355"/>
                  </a:lnTo>
                  <a:lnTo>
                    <a:pt x="767545" y="1415256"/>
                  </a:lnTo>
                  <a:lnTo>
                    <a:pt x="810892" y="1426413"/>
                  </a:lnTo>
                  <a:lnTo>
                    <a:pt x="854694" y="1434833"/>
                  </a:lnTo>
                  <a:lnTo>
                    <a:pt x="898818" y="1440524"/>
                  </a:lnTo>
                  <a:lnTo>
                    <a:pt x="943127" y="1443494"/>
                  </a:lnTo>
                  <a:lnTo>
                    <a:pt x="987489" y="1443750"/>
                  </a:lnTo>
                  <a:lnTo>
                    <a:pt x="1031769" y="1441299"/>
                  </a:lnTo>
                  <a:lnTo>
                    <a:pt x="1075832" y="1436148"/>
                  </a:lnTo>
                  <a:lnTo>
                    <a:pt x="1119544" y="1428306"/>
                  </a:lnTo>
                  <a:lnTo>
                    <a:pt x="1162770" y="1417780"/>
                  </a:lnTo>
                  <a:lnTo>
                    <a:pt x="1205377" y="1404576"/>
                  </a:lnTo>
                  <a:lnTo>
                    <a:pt x="1247229" y="1388704"/>
                  </a:lnTo>
                  <a:lnTo>
                    <a:pt x="1288193" y="1370169"/>
                  </a:lnTo>
                  <a:lnTo>
                    <a:pt x="1328134" y="1348979"/>
                  </a:lnTo>
                  <a:lnTo>
                    <a:pt x="1366918" y="1325143"/>
                  </a:lnTo>
                  <a:lnTo>
                    <a:pt x="1404410" y="1298666"/>
                  </a:lnTo>
                  <a:lnTo>
                    <a:pt x="1440476" y="1269558"/>
                  </a:lnTo>
                  <a:lnTo>
                    <a:pt x="1474982" y="1237824"/>
                  </a:lnTo>
                  <a:lnTo>
                    <a:pt x="1507793" y="1203473"/>
                  </a:lnTo>
                  <a:lnTo>
                    <a:pt x="1538313" y="1167074"/>
                  </a:lnTo>
                  <a:lnTo>
                    <a:pt x="1566045" y="1129279"/>
                  </a:lnTo>
                  <a:lnTo>
                    <a:pt x="1590996" y="1090222"/>
                  </a:lnTo>
                  <a:lnTo>
                    <a:pt x="1613173" y="1050039"/>
                  </a:lnTo>
                  <a:lnTo>
                    <a:pt x="1632585" y="1008863"/>
                  </a:lnTo>
                  <a:lnTo>
                    <a:pt x="1649237" y="966829"/>
                  </a:lnTo>
                  <a:lnTo>
                    <a:pt x="1663139" y="924071"/>
                  </a:lnTo>
                  <a:lnTo>
                    <a:pt x="1674296" y="880724"/>
                  </a:lnTo>
                  <a:lnTo>
                    <a:pt x="1682717" y="836922"/>
                  </a:lnTo>
                  <a:lnTo>
                    <a:pt x="1688409" y="792799"/>
                  </a:lnTo>
                  <a:lnTo>
                    <a:pt x="1691380" y="748490"/>
                  </a:lnTo>
                  <a:lnTo>
                    <a:pt x="1691636" y="704130"/>
                  </a:lnTo>
                  <a:lnTo>
                    <a:pt x="1689186" y="659851"/>
                  </a:lnTo>
                  <a:lnTo>
                    <a:pt x="1684036" y="615790"/>
                  </a:lnTo>
                  <a:lnTo>
                    <a:pt x="1676195" y="572079"/>
                  </a:lnTo>
                  <a:lnTo>
                    <a:pt x="1665669" y="528854"/>
                  </a:lnTo>
                  <a:lnTo>
                    <a:pt x="1652466" y="486250"/>
                  </a:lnTo>
                  <a:lnTo>
                    <a:pt x="1636594" y="444399"/>
                  </a:lnTo>
                  <a:lnTo>
                    <a:pt x="1618060" y="403437"/>
                  </a:lnTo>
                  <a:lnTo>
                    <a:pt x="1596871" y="363499"/>
                  </a:lnTo>
                  <a:lnTo>
                    <a:pt x="1573035" y="324717"/>
                  </a:lnTo>
                  <a:lnTo>
                    <a:pt x="1546559" y="287228"/>
                  </a:lnTo>
                  <a:lnTo>
                    <a:pt x="1517450" y="251165"/>
                  </a:lnTo>
                  <a:lnTo>
                    <a:pt x="1485717" y="216662"/>
                  </a:lnTo>
                  <a:lnTo>
                    <a:pt x="1451366" y="183854"/>
                  </a:lnTo>
                  <a:lnTo>
                    <a:pt x="1414968" y="153332"/>
                  </a:lnTo>
                  <a:lnTo>
                    <a:pt x="1377175" y="125599"/>
                  </a:lnTo>
                  <a:lnTo>
                    <a:pt x="1338120" y="100646"/>
                  </a:lnTo>
                  <a:lnTo>
                    <a:pt x="1297938" y="78468"/>
                  </a:lnTo>
                  <a:lnTo>
                    <a:pt x="1256763" y="59056"/>
                  </a:lnTo>
                  <a:lnTo>
                    <a:pt x="1214731" y="42402"/>
                  </a:lnTo>
                  <a:lnTo>
                    <a:pt x="1171974" y="28500"/>
                  </a:lnTo>
                  <a:lnTo>
                    <a:pt x="1128629" y="17342"/>
                  </a:lnTo>
                  <a:lnTo>
                    <a:pt x="1084828" y="8920"/>
                  </a:lnTo>
                  <a:lnTo>
                    <a:pt x="1040706" y="3227"/>
                  </a:lnTo>
                  <a:lnTo>
                    <a:pt x="996398" y="256"/>
                  </a:lnTo>
                  <a:lnTo>
                    <a:pt x="952038" y="0"/>
                  </a:lnTo>
                  <a:close/>
                </a:path>
              </a:pathLst>
            </a:custGeom>
            <a:solidFill>
              <a:srgbClr val="2D96D3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56" name="Image 61">
              <a:extLst>
                <a:ext uri="{FF2B5EF4-FFF2-40B4-BE49-F238E27FC236}">
                  <a16:creationId xmlns:a16="http://schemas.microsoft.com/office/drawing/2014/main" id="{D0D30A82-65C3-8513-BF9B-512DB08F5793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256240" y="4066213"/>
              <a:ext cx="833500" cy="1379410"/>
            </a:xfrm>
            <a:prstGeom prst="rect">
              <a:avLst/>
            </a:prstGeom>
          </p:spPr>
        </p:pic>
        <p:sp>
          <p:nvSpPr>
            <p:cNvPr id="57" name="Graphic 62">
              <a:extLst>
                <a:ext uri="{FF2B5EF4-FFF2-40B4-BE49-F238E27FC236}">
                  <a16:creationId xmlns:a16="http://schemas.microsoft.com/office/drawing/2014/main" id="{2F940CE9-71DF-67F7-8D7B-ECF629EDB838}"/>
                </a:ext>
              </a:extLst>
            </p:cNvPr>
            <p:cNvSpPr/>
            <p:nvPr/>
          </p:nvSpPr>
          <p:spPr>
            <a:xfrm>
              <a:off x="4133311" y="3842128"/>
              <a:ext cx="1443990" cy="1492250"/>
            </a:xfrm>
            <a:custGeom>
              <a:avLst/>
              <a:gdLst/>
              <a:ahLst/>
              <a:cxnLst/>
              <a:rect l="l" t="t" r="r" b="b"/>
              <a:pathLst>
                <a:path w="1443990" h="1492250">
                  <a:moveTo>
                    <a:pt x="1343672" y="0"/>
                  </a:moveTo>
                  <a:lnTo>
                    <a:pt x="1320738" y="6715"/>
                  </a:lnTo>
                  <a:lnTo>
                    <a:pt x="1301531" y="22209"/>
                  </a:lnTo>
                  <a:lnTo>
                    <a:pt x="1158656" y="194738"/>
                  </a:lnTo>
                  <a:lnTo>
                    <a:pt x="1119887" y="167291"/>
                  </a:lnTo>
                  <a:lnTo>
                    <a:pt x="1079450" y="142460"/>
                  </a:lnTo>
                  <a:lnTo>
                    <a:pt x="1037491" y="120327"/>
                  </a:lnTo>
                  <a:lnTo>
                    <a:pt x="994154" y="100969"/>
                  </a:lnTo>
                  <a:lnTo>
                    <a:pt x="949583" y="84465"/>
                  </a:lnTo>
                  <a:lnTo>
                    <a:pt x="903924" y="70894"/>
                  </a:lnTo>
                  <a:lnTo>
                    <a:pt x="857320" y="60336"/>
                  </a:lnTo>
                  <a:lnTo>
                    <a:pt x="809917" y="52868"/>
                  </a:lnTo>
                  <a:lnTo>
                    <a:pt x="761858" y="48570"/>
                  </a:lnTo>
                  <a:lnTo>
                    <a:pt x="713289" y="47521"/>
                  </a:lnTo>
                  <a:lnTo>
                    <a:pt x="664354" y="49800"/>
                  </a:lnTo>
                  <a:lnTo>
                    <a:pt x="615198" y="55485"/>
                  </a:lnTo>
                  <a:lnTo>
                    <a:pt x="565964" y="64655"/>
                  </a:lnTo>
                  <a:lnTo>
                    <a:pt x="516798" y="77390"/>
                  </a:lnTo>
                  <a:lnTo>
                    <a:pt x="471714" y="92351"/>
                  </a:lnTo>
                  <a:lnTo>
                    <a:pt x="428271" y="109963"/>
                  </a:lnTo>
                  <a:lnTo>
                    <a:pt x="386533" y="130109"/>
                  </a:lnTo>
                  <a:lnTo>
                    <a:pt x="346564" y="152670"/>
                  </a:lnTo>
                  <a:lnTo>
                    <a:pt x="308429" y="177528"/>
                  </a:lnTo>
                  <a:lnTo>
                    <a:pt x="272191" y="204564"/>
                  </a:lnTo>
                  <a:lnTo>
                    <a:pt x="237915" y="233660"/>
                  </a:lnTo>
                  <a:lnTo>
                    <a:pt x="205666" y="264699"/>
                  </a:lnTo>
                  <a:lnTo>
                    <a:pt x="175506" y="297561"/>
                  </a:lnTo>
                  <a:lnTo>
                    <a:pt x="147501" y="332128"/>
                  </a:lnTo>
                  <a:lnTo>
                    <a:pt x="121714" y="368283"/>
                  </a:lnTo>
                  <a:lnTo>
                    <a:pt x="98211" y="405906"/>
                  </a:lnTo>
                  <a:lnTo>
                    <a:pt x="77054" y="444880"/>
                  </a:lnTo>
                  <a:lnTo>
                    <a:pt x="58309" y="485087"/>
                  </a:lnTo>
                  <a:lnTo>
                    <a:pt x="42039" y="526407"/>
                  </a:lnTo>
                  <a:lnTo>
                    <a:pt x="28309" y="568723"/>
                  </a:lnTo>
                  <a:lnTo>
                    <a:pt x="17183" y="611917"/>
                  </a:lnTo>
                  <a:lnTo>
                    <a:pt x="8724" y="655870"/>
                  </a:lnTo>
                  <a:lnTo>
                    <a:pt x="2998" y="700463"/>
                  </a:lnTo>
                  <a:lnTo>
                    <a:pt x="69" y="745580"/>
                  </a:lnTo>
                  <a:lnTo>
                    <a:pt x="0" y="791100"/>
                  </a:lnTo>
                  <a:lnTo>
                    <a:pt x="2855" y="836907"/>
                  </a:lnTo>
                  <a:lnTo>
                    <a:pt x="8700" y="882882"/>
                  </a:lnTo>
                  <a:lnTo>
                    <a:pt x="17598" y="928906"/>
                  </a:lnTo>
                  <a:lnTo>
                    <a:pt x="29614" y="974861"/>
                  </a:lnTo>
                  <a:lnTo>
                    <a:pt x="44575" y="1019945"/>
                  </a:lnTo>
                  <a:lnTo>
                    <a:pt x="62187" y="1063388"/>
                  </a:lnTo>
                  <a:lnTo>
                    <a:pt x="82333" y="1105126"/>
                  </a:lnTo>
                  <a:lnTo>
                    <a:pt x="104894" y="1145094"/>
                  </a:lnTo>
                  <a:lnTo>
                    <a:pt x="129751" y="1183229"/>
                  </a:lnTo>
                  <a:lnTo>
                    <a:pt x="156788" y="1219466"/>
                  </a:lnTo>
                  <a:lnTo>
                    <a:pt x="185884" y="1253742"/>
                  </a:lnTo>
                  <a:lnTo>
                    <a:pt x="216923" y="1285991"/>
                  </a:lnTo>
                  <a:lnTo>
                    <a:pt x="249785" y="1316150"/>
                  </a:lnTo>
                  <a:lnTo>
                    <a:pt x="284353" y="1344154"/>
                  </a:lnTo>
                  <a:lnTo>
                    <a:pt x="320508" y="1369940"/>
                  </a:lnTo>
                  <a:lnTo>
                    <a:pt x="358131" y="1393443"/>
                  </a:lnTo>
                  <a:lnTo>
                    <a:pt x="397106" y="1414598"/>
                  </a:lnTo>
                  <a:lnTo>
                    <a:pt x="437313" y="1433343"/>
                  </a:lnTo>
                  <a:lnTo>
                    <a:pt x="478633" y="1449612"/>
                  </a:lnTo>
                  <a:lnTo>
                    <a:pt x="520950" y="1463342"/>
                  </a:lnTo>
                  <a:lnTo>
                    <a:pt x="564144" y="1474467"/>
                  </a:lnTo>
                  <a:lnTo>
                    <a:pt x="608098" y="1482925"/>
                  </a:lnTo>
                  <a:lnTo>
                    <a:pt x="652692" y="1488650"/>
                  </a:lnTo>
                  <a:lnTo>
                    <a:pt x="697810" y="1491580"/>
                  </a:lnTo>
                  <a:lnTo>
                    <a:pt x="743331" y="1491648"/>
                  </a:lnTo>
                  <a:lnTo>
                    <a:pt x="789139" y="1488792"/>
                  </a:lnTo>
                  <a:lnTo>
                    <a:pt x="835115" y="1482947"/>
                  </a:lnTo>
                  <a:lnTo>
                    <a:pt x="881140" y="1474049"/>
                  </a:lnTo>
                  <a:lnTo>
                    <a:pt x="927097" y="1462033"/>
                  </a:lnTo>
                  <a:lnTo>
                    <a:pt x="972183" y="1447072"/>
                  </a:lnTo>
                  <a:lnTo>
                    <a:pt x="1015627" y="1429460"/>
                  </a:lnTo>
                  <a:lnTo>
                    <a:pt x="1057367" y="1409314"/>
                  </a:lnTo>
                  <a:lnTo>
                    <a:pt x="1097337" y="1386753"/>
                  </a:lnTo>
                  <a:lnTo>
                    <a:pt x="1135473" y="1361895"/>
                  </a:lnTo>
                  <a:lnTo>
                    <a:pt x="1171712" y="1334859"/>
                  </a:lnTo>
                  <a:lnTo>
                    <a:pt x="1205988" y="1305762"/>
                  </a:lnTo>
                  <a:lnTo>
                    <a:pt x="1238239" y="1274724"/>
                  </a:lnTo>
                  <a:lnTo>
                    <a:pt x="1268399" y="1241862"/>
                  </a:lnTo>
                  <a:lnTo>
                    <a:pt x="1296405" y="1207294"/>
                  </a:lnTo>
                  <a:lnTo>
                    <a:pt x="1322192" y="1171139"/>
                  </a:lnTo>
                  <a:lnTo>
                    <a:pt x="1345696" y="1133515"/>
                  </a:lnTo>
                  <a:lnTo>
                    <a:pt x="1366853" y="1094541"/>
                  </a:lnTo>
                  <a:lnTo>
                    <a:pt x="1385598" y="1054334"/>
                  </a:lnTo>
                  <a:lnTo>
                    <a:pt x="1401868" y="1013013"/>
                  </a:lnTo>
                  <a:lnTo>
                    <a:pt x="1415599" y="970697"/>
                  </a:lnTo>
                  <a:lnTo>
                    <a:pt x="1426725" y="927502"/>
                  </a:lnTo>
                  <a:lnTo>
                    <a:pt x="1435184" y="883549"/>
                  </a:lnTo>
                  <a:lnTo>
                    <a:pt x="1440910" y="838954"/>
                  </a:lnTo>
                  <a:lnTo>
                    <a:pt x="1443840" y="793837"/>
                  </a:lnTo>
                  <a:lnTo>
                    <a:pt x="1443909" y="748315"/>
                  </a:lnTo>
                  <a:lnTo>
                    <a:pt x="1441053" y="702507"/>
                  </a:lnTo>
                  <a:lnTo>
                    <a:pt x="1435208" y="656532"/>
                  </a:lnTo>
                  <a:lnTo>
                    <a:pt x="1426310" y="610506"/>
                  </a:lnTo>
                  <a:lnTo>
                    <a:pt x="1414295" y="564549"/>
                  </a:lnTo>
                  <a:lnTo>
                    <a:pt x="1398803" y="518054"/>
                  </a:lnTo>
                  <a:lnTo>
                    <a:pt x="1380482" y="473320"/>
                  </a:lnTo>
                  <a:lnTo>
                    <a:pt x="1359464" y="430412"/>
                  </a:lnTo>
                  <a:lnTo>
                    <a:pt x="1335885" y="389397"/>
                  </a:lnTo>
                  <a:lnTo>
                    <a:pt x="1309877" y="350342"/>
                  </a:lnTo>
                  <a:lnTo>
                    <a:pt x="1281575" y="313315"/>
                  </a:lnTo>
                  <a:lnTo>
                    <a:pt x="1251112" y="278380"/>
                  </a:lnTo>
                  <a:lnTo>
                    <a:pt x="1397480" y="101647"/>
                  </a:lnTo>
                  <a:lnTo>
                    <a:pt x="1409113" y="79885"/>
                  </a:lnTo>
                  <a:lnTo>
                    <a:pt x="1411429" y="56102"/>
                  </a:lnTo>
                  <a:lnTo>
                    <a:pt x="1404704" y="33171"/>
                  </a:lnTo>
                  <a:lnTo>
                    <a:pt x="1389212" y="13966"/>
                  </a:lnTo>
                  <a:lnTo>
                    <a:pt x="1367456" y="2328"/>
                  </a:lnTo>
                  <a:lnTo>
                    <a:pt x="1343672" y="0"/>
                  </a:lnTo>
                  <a:close/>
                </a:path>
              </a:pathLst>
            </a:custGeom>
            <a:solidFill>
              <a:srgbClr val="66B9E8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58" name="Image 63">
              <a:extLst>
                <a:ext uri="{FF2B5EF4-FFF2-40B4-BE49-F238E27FC236}">
                  <a16:creationId xmlns:a16="http://schemas.microsoft.com/office/drawing/2014/main" id="{43D9A8FA-44BD-E772-26B6-2A550813FEC5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7146759" y="4083193"/>
              <a:ext cx="1386573" cy="1377073"/>
            </a:xfrm>
            <a:prstGeom prst="rect">
              <a:avLst/>
            </a:prstGeom>
          </p:spPr>
        </p:pic>
        <p:sp>
          <p:nvSpPr>
            <p:cNvPr id="59" name="Graphic 64">
              <a:extLst>
                <a:ext uri="{FF2B5EF4-FFF2-40B4-BE49-F238E27FC236}">
                  <a16:creationId xmlns:a16="http://schemas.microsoft.com/office/drawing/2014/main" id="{98FA9F74-F6D3-AB47-1802-52BFF7C227AE}"/>
                </a:ext>
              </a:extLst>
            </p:cNvPr>
            <p:cNvSpPr/>
            <p:nvPr/>
          </p:nvSpPr>
          <p:spPr>
            <a:xfrm>
              <a:off x="7013058" y="3902013"/>
              <a:ext cx="1443990" cy="1492250"/>
            </a:xfrm>
            <a:custGeom>
              <a:avLst/>
              <a:gdLst/>
              <a:ahLst/>
              <a:cxnLst/>
              <a:rect l="l" t="t" r="r" b="b"/>
              <a:pathLst>
                <a:path w="1443990" h="1492250">
                  <a:moveTo>
                    <a:pt x="100236" y="0"/>
                  </a:moveTo>
                  <a:lnTo>
                    <a:pt x="76452" y="2325"/>
                  </a:lnTo>
                  <a:lnTo>
                    <a:pt x="54695" y="13962"/>
                  </a:lnTo>
                  <a:lnTo>
                    <a:pt x="39205" y="33168"/>
                  </a:lnTo>
                  <a:lnTo>
                    <a:pt x="32483" y="56102"/>
                  </a:lnTo>
                  <a:lnTo>
                    <a:pt x="34800" y="79886"/>
                  </a:lnTo>
                  <a:lnTo>
                    <a:pt x="46428" y="101642"/>
                  </a:lnTo>
                  <a:lnTo>
                    <a:pt x="192795" y="278376"/>
                  </a:lnTo>
                  <a:lnTo>
                    <a:pt x="162337" y="313310"/>
                  </a:lnTo>
                  <a:lnTo>
                    <a:pt x="134036" y="350338"/>
                  </a:lnTo>
                  <a:lnTo>
                    <a:pt x="108028" y="389393"/>
                  </a:lnTo>
                  <a:lnTo>
                    <a:pt x="84447" y="430409"/>
                  </a:lnTo>
                  <a:lnTo>
                    <a:pt x="63428" y="473319"/>
                  </a:lnTo>
                  <a:lnTo>
                    <a:pt x="45105" y="518058"/>
                  </a:lnTo>
                  <a:lnTo>
                    <a:pt x="29613" y="564557"/>
                  </a:lnTo>
                  <a:lnTo>
                    <a:pt x="17597" y="610513"/>
                  </a:lnTo>
                  <a:lnTo>
                    <a:pt x="8700" y="656537"/>
                  </a:lnTo>
                  <a:lnTo>
                    <a:pt x="2855" y="702512"/>
                  </a:lnTo>
                  <a:lnTo>
                    <a:pt x="0" y="748319"/>
                  </a:lnTo>
                  <a:lnTo>
                    <a:pt x="69" y="793840"/>
                  </a:lnTo>
                  <a:lnTo>
                    <a:pt x="2999" y="838957"/>
                  </a:lnTo>
                  <a:lnTo>
                    <a:pt x="8726" y="883551"/>
                  </a:lnTo>
                  <a:lnTo>
                    <a:pt x="17185" y="927504"/>
                  </a:lnTo>
                  <a:lnTo>
                    <a:pt x="28312" y="970698"/>
                  </a:lnTo>
                  <a:lnTo>
                    <a:pt x="42043" y="1013015"/>
                  </a:lnTo>
                  <a:lnTo>
                    <a:pt x="58313" y="1054336"/>
                  </a:lnTo>
                  <a:lnTo>
                    <a:pt x="77059" y="1094542"/>
                  </a:lnTo>
                  <a:lnTo>
                    <a:pt x="98217" y="1133517"/>
                  </a:lnTo>
                  <a:lnTo>
                    <a:pt x="121721" y="1171141"/>
                  </a:lnTo>
                  <a:lnTo>
                    <a:pt x="147508" y="1207296"/>
                  </a:lnTo>
                  <a:lnTo>
                    <a:pt x="175514" y="1241863"/>
                  </a:lnTo>
                  <a:lnTo>
                    <a:pt x="205674" y="1274725"/>
                  </a:lnTo>
                  <a:lnTo>
                    <a:pt x="237925" y="1305764"/>
                  </a:lnTo>
                  <a:lnTo>
                    <a:pt x="272201" y="1334860"/>
                  </a:lnTo>
                  <a:lnTo>
                    <a:pt x="308439" y="1361895"/>
                  </a:lnTo>
                  <a:lnTo>
                    <a:pt x="346575" y="1386753"/>
                  </a:lnTo>
                  <a:lnTo>
                    <a:pt x="386544" y="1409313"/>
                  </a:lnTo>
                  <a:lnTo>
                    <a:pt x="428283" y="1429458"/>
                  </a:lnTo>
                  <a:lnTo>
                    <a:pt x="471726" y="1447069"/>
                  </a:lnTo>
                  <a:lnTo>
                    <a:pt x="516810" y="1462028"/>
                  </a:lnTo>
                  <a:lnTo>
                    <a:pt x="562768" y="1474045"/>
                  </a:lnTo>
                  <a:lnTo>
                    <a:pt x="608795" y="1482945"/>
                  </a:lnTo>
                  <a:lnTo>
                    <a:pt x="654772" y="1488791"/>
                  </a:lnTo>
                  <a:lnTo>
                    <a:pt x="700580" y="1491648"/>
                  </a:lnTo>
                  <a:lnTo>
                    <a:pt x="746103" y="1491580"/>
                  </a:lnTo>
                  <a:lnTo>
                    <a:pt x="791220" y="1488651"/>
                  </a:lnTo>
                  <a:lnTo>
                    <a:pt x="835815" y="1482925"/>
                  </a:lnTo>
                  <a:lnTo>
                    <a:pt x="879769" y="1474468"/>
                  </a:lnTo>
                  <a:lnTo>
                    <a:pt x="922963" y="1463342"/>
                  </a:lnTo>
                  <a:lnTo>
                    <a:pt x="965280" y="1449612"/>
                  </a:lnTo>
                  <a:lnTo>
                    <a:pt x="1006600" y="1433342"/>
                  </a:lnTo>
                  <a:lnTo>
                    <a:pt x="1046807" y="1414597"/>
                  </a:lnTo>
                  <a:lnTo>
                    <a:pt x="1085781" y="1393441"/>
                  </a:lnTo>
                  <a:lnTo>
                    <a:pt x="1123404" y="1369937"/>
                  </a:lnTo>
                  <a:lnTo>
                    <a:pt x="1159558" y="1344150"/>
                  </a:lnTo>
                  <a:lnTo>
                    <a:pt x="1194126" y="1316145"/>
                  </a:lnTo>
                  <a:lnTo>
                    <a:pt x="1226987" y="1285985"/>
                  </a:lnTo>
                  <a:lnTo>
                    <a:pt x="1258025" y="1253734"/>
                  </a:lnTo>
                  <a:lnTo>
                    <a:pt x="1287121" y="1219458"/>
                  </a:lnTo>
                  <a:lnTo>
                    <a:pt x="1314157" y="1183219"/>
                  </a:lnTo>
                  <a:lnTo>
                    <a:pt x="1339015" y="1145083"/>
                  </a:lnTo>
                  <a:lnTo>
                    <a:pt x="1361575" y="1105113"/>
                  </a:lnTo>
                  <a:lnTo>
                    <a:pt x="1381721" y="1063374"/>
                  </a:lnTo>
                  <a:lnTo>
                    <a:pt x="1399333" y="1019929"/>
                  </a:lnTo>
                  <a:lnTo>
                    <a:pt x="1414294" y="974844"/>
                  </a:lnTo>
                  <a:lnTo>
                    <a:pt x="1426311" y="928888"/>
                  </a:lnTo>
                  <a:lnTo>
                    <a:pt x="1435210" y="882865"/>
                  </a:lnTo>
                  <a:lnTo>
                    <a:pt x="1441056" y="836891"/>
                  </a:lnTo>
                  <a:lnTo>
                    <a:pt x="1443912" y="791084"/>
                  </a:lnTo>
                  <a:lnTo>
                    <a:pt x="1443844" y="745565"/>
                  </a:lnTo>
                  <a:lnTo>
                    <a:pt x="1440915" y="700449"/>
                  </a:lnTo>
                  <a:lnTo>
                    <a:pt x="1435189" y="655857"/>
                  </a:lnTo>
                  <a:lnTo>
                    <a:pt x="1426731" y="611905"/>
                  </a:lnTo>
                  <a:lnTo>
                    <a:pt x="1415604" y="568713"/>
                  </a:lnTo>
                  <a:lnTo>
                    <a:pt x="1401874" y="526398"/>
                  </a:lnTo>
                  <a:lnTo>
                    <a:pt x="1385604" y="485079"/>
                  </a:lnTo>
                  <a:lnTo>
                    <a:pt x="1366858" y="444874"/>
                  </a:lnTo>
                  <a:lnTo>
                    <a:pt x="1345701" y="405901"/>
                  </a:lnTo>
                  <a:lnTo>
                    <a:pt x="1322197" y="368278"/>
                  </a:lnTo>
                  <a:lnTo>
                    <a:pt x="1296410" y="332125"/>
                  </a:lnTo>
                  <a:lnTo>
                    <a:pt x="1268405" y="297558"/>
                  </a:lnTo>
                  <a:lnTo>
                    <a:pt x="1238245" y="264697"/>
                  </a:lnTo>
                  <a:lnTo>
                    <a:pt x="1205994" y="233659"/>
                  </a:lnTo>
                  <a:lnTo>
                    <a:pt x="1171718" y="204563"/>
                  </a:lnTo>
                  <a:lnTo>
                    <a:pt x="1135480" y="177527"/>
                  </a:lnTo>
                  <a:lnTo>
                    <a:pt x="1097344" y="152669"/>
                  </a:lnTo>
                  <a:lnTo>
                    <a:pt x="1057375" y="130108"/>
                  </a:lnTo>
                  <a:lnTo>
                    <a:pt x="1015637" y="109961"/>
                  </a:lnTo>
                  <a:lnTo>
                    <a:pt x="972193" y="92348"/>
                  </a:lnTo>
                  <a:lnTo>
                    <a:pt x="927109" y="77385"/>
                  </a:lnTo>
                  <a:lnTo>
                    <a:pt x="877943" y="64653"/>
                  </a:lnTo>
                  <a:lnTo>
                    <a:pt x="828710" y="55484"/>
                  </a:lnTo>
                  <a:lnTo>
                    <a:pt x="779553" y="49800"/>
                  </a:lnTo>
                  <a:lnTo>
                    <a:pt x="730618" y="47522"/>
                  </a:lnTo>
                  <a:lnTo>
                    <a:pt x="682049" y="48570"/>
                  </a:lnTo>
                  <a:lnTo>
                    <a:pt x="633991" y="52868"/>
                  </a:lnTo>
                  <a:lnTo>
                    <a:pt x="586587" y="60334"/>
                  </a:lnTo>
                  <a:lnTo>
                    <a:pt x="539984" y="70891"/>
                  </a:lnTo>
                  <a:lnTo>
                    <a:pt x="494324" y="84460"/>
                  </a:lnTo>
                  <a:lnTo>
                    <a:pt x="449754" y="100962"/>
                  </a:lnTo>
                  <a:lnTo>
                    <a:pt x="406416" y="120317"/>
                  </a:lnTo>
                  <a:lnTo>
                    <a:pt x="364457" y="142448"/>
                  </a:lnTo>
                  <a:lnTo>
                    <a:pt x="324021" y="167276"/>
                  </a:lnTo>
                  <a:lnTo>
                    <a:pt x="285251" y="194721"/>
                  </a:lnTo>
                  <a:lnTo>
                    <a:pt x="142376" y="22204"/>
                  </a:lnTo>
                  <a:lnTo>
                    <a:pt x="123170" y="6716"/>
                  </a:lnTo>
                  <a:lnTo>
                    <a:pt x="100236" y="0"/>
                  </a:lnTo>
                  <a:close/>
                </a:path>
              </a:pathLst>
            </a:custGeom>
            <a:solidFill>
              <a:srgbClr val="B1AEAE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0" name="Graphic 65">
              <a:extLst>
                <a:ext uri="{FF2B5EF4-FFF2-40B4-BE49-F238E27FC236}">
                  <a16:creationId xmlns:a16="http://schemas.microsoft.com/office/drawing/2014/main" id="{53A9BE22-BD4A-63D6-9FA3-794B999AC2F3}"/>
                </a:ext>
              </a:extLst>
            </p:cNvPr>
            <p:cNvSpPr/>
            <p:nvPr/>
          </p:nvSpPr>
          <p:spPr>
            <a:xfrm flipV="1">
              <a:off x="-1693453" y="-377335"/>
              <a:ext cx="7120204" cy="55475"/>
            </a:xfrm>
            <a:custGeom>
              <a:avLst/>
              <a:gdLst/>
              <a:ahLst/>
              <a:cxnLst/>
              <a:rect l="l" t="t" r="r" b="b"/>
              <a:pathLst>
                <a:path w="5370195">
                  <a:moveTo>
                    <a:pt x="0" y="0"/>
                  </a:moveTo>
                  <a:lnTo>
                    <a:pt x="5370004" y="0"/>
                  </a:lnTo>
                </a:path>
              </a:pathLst>
            </a:custGeom>
            <a:ln w="12700">
              <a:solidFill>
                <a:srgbClr val="1E9ED7"/>
              </a:solidFill>
              <a:prstDash val="solid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1" name="Graphic 66">
              <a:extLst>
                <a:ext uri="{FF2B5EF4-FFF2-40B4-BE49-F238E27FC236}">
                  <a16:creationId xmlns:a16="http://schemas.microsoft.com/office/drawing/2014/main" id="{440DABE0-24F2-97B4-A7A4-BAADBA8899AD}"/>
                </a:ext>
              </a:extLst>
            </p:cNvPr>
            <p:cNvSpPr/>
            <p:nvPr/>
          </p:nvSpPr>
          <p:spPr>
            <a:xfrm>
              <a:off x="246735" y="86925"/>
              <a:ext cx="4963831" cy="72005"/>
            </a:xfrm>
            <a:custGeom>
              <a:avLst/>
              <a:gdLst/>
              <a:ahLst/>
              <a:cxnLst/>
              <a:rect l="l" t="t" r="r" b="b"/>
              <a:pathLst>
                <a:path w="3754754">
                  <a:moveTo>
                    <a:pt x="0" y="0"/>
                  </a:moveTo>
                  <a:lnTo>
                    <a:pt x="3754399" y="0"/>
                  </a:lnTo>
                </a:path>
              </a:pathLst>
            </a:custGeom>
            <a:ln w="12700">
              <a:solidFill>
                <a:srgbClr val="1E9ED7"/>
              </a:solidFill>
              <a:prstDash val="solid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2" name="Graphic 67">
              <a:extLst>
                <a:ext uri="{FF2B5EF4-FFF2-40B4-BE49-F238E27FC236}">
                  <a16:creationId xmlns:a16="http://schemas.microsoft.com/office/drawing/2014/main" id="{023194FF-9D90-D773-56CC-6B2821B79E4D}"/>
                </a:ext>
              </a:extLst>
            </p:cNvPr>
            <p:cNvSpPr/>
            <p:nvPr/>
          </p:nvSpPr>
          <p:spPr>
            <a:xfrm flipH="1">
              <a:off x="5371275" y="-299442"/>
              <a:ext cx="55475" cy="2554167"/>
            </a:xfrm>
            <a:custGeom>
              <a:avLst/>
              <a:gdLst/>
              <a:ahLst/>
              <a:cxnLst/>
              <a:rect l="l" t="t" r="r" b="b"/>
              <a:pathLst>
                <a:path h="2058670">
                  <a:moveTo>
                    <a:pt x="0" y="0"/>
                  </a:moveTo>
                  <a:lnTo>
                    <a:pt x="0" y="2058238"/>
                  </a:lnTo>
                </a:path>
              </a:pathLst>
            </a:custGeom>
            <a:ln w="12700">
              <a:solidFill>
                <a:srgbClr val="1E9ED7"/>
              </a:solidFill>
              <a:prstDash val="solid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3" name="Graphic 68">
              <a:extLst>
                <a:ext uri="{FF2B5EF4-FFF2-40B4-BE49-F238E27FC236}">
                  <a16:creationId xmlns:a16="http://schemas.microsoft.com/office/drawing/2014/main" id="{48087E0E-FAF0-DFF1-1FDF-60FB79035E2F}"/>
                </a:ext>
              </a:extLst>
            </p:cNvPr>
            <p:cNvSpPr/>
            <p:nvPr/>
          </p:nvSpPr>
          <p:spPr>
            <a:xfrm>
              <a:off x="5205839" y="93665"/>
              <a:ext cx="82281" cy="1150137"/>
            </a:xfrm>
            <a:custGeom>
              <a:avLst/>
              <a:gdLst/>
              <a:ahLst/>
              <a:cxnLst/>
              <a:rect l="l" t="t" r="r" b="b"/>
              <a:pathLst>
                <a:path h="748030">
                  <a:moveTo>
                    <a:pt x="0" y="0"/>
                  </a:moveTo>
                  <a:lnTo>
                    <a:pt x="0" y="747560"/>
                  </a:lnTo>
                </a:path>
              </a:pathLst>
            </a:custGeom>
            <a:ln w="12700">
              <a:solidFill>
                <a:srgbClr val="1E9ED7"/>
              </a:solidFill>
              <a:prstDash val="solid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64" name="Image 69">
              <a:extLst>
                <a:ext uri="{FF2B5EF4-FFF2-40B4-BE49-F238E27FC236}">
                  <a16:creationId xmlns:a16="http://schemas.microsoft.com/office/drawing/2014/main" id="{AE70E9F7-50BB-0F58-6B89-DD7544331592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912971" y="1637038"/>
              <a:ext cx="610055" cy="596311"/>
            </a:xfrm>
            <a:prstGeom prst="rect">
              <a:avLst/>
            </a:prstGeom>
          </p:spPr>
        </p:pic>
        <p:pic>
          <p:nvPicPr>
            <p:cNvPr id="65" name="Image 70">
              <a:extLst>
                <a:ext uri="{FF2B5EF4-FFF2-40B4-BE49-F238E27FC236}">
                  <a16:creationId xmlns:a16="http://schemas.microsoft.com/office/drawing/2014/main" id="{C6D0DC4A-7E21-0231-5940-CCF1A372C2FC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031407" y="180305"/>
              <a:ext cx="649603" cy="569315"/>
            </a:xfrm>
            <a:prstGeom prst="rect">
              <a:avLst/>
            </a:prstGeom>
          </p:spPr>
        </p:pic>
        <p:pic>
          <p:nvPicPr>
            <p:cNvPr id="66" name="Image 71">
              <a:extLst>
                <a:ext uri="{FF2B5EF4-FFF2-40B4-BE49-F238E27FC236}">
                  <a16:creationId xmlns:a16="http://schemas.microsoft.com/office/drawing/2014/main" id="{22391384-75E2-3D41-C1EA-34EA5A1CC11A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8142302" y="1679705"/>
              <a:ext cx="614525" cy="596303"/>
            </a:xfrm>
            <a:prstGeom prst="rect">
              <a:avLst/>
            </a:prstGeom>
          </p:spPr>
        </p:pic>
        <p:pic>
          <p:nvPicPr>
            <p:cNvPr id="67" name="Image 72">
              <a:extLst>
                <a:ext uri="{FF2B5EF4-FFF2-40B4-BE49-F238E27FC236}">
                  <a16:creationId xmlns:a16="http://schemas.microsoft.com/office/drawing/2014/main" id="{5D3F0166-D712-8C77-90A5-D9C43E4CE218}"/>
                </a:ext>
              </a:extLst>
            </p:cNvPr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7464005" y="4123795"/>
              <a:ext cx="561172" cy="596308"/>
            </a:xfrm>
            <a:prstGeom prst="rect">
              <a:avLst/>
            </a:prstGeom>
          </p:spPr>
        </p:pic>
        <p:pic>
          <p:nvPicPr>
            <p:cNvPr id="68" name="Image 73">
              <a:extLst>
                <a:ext uri="{FF2B5EF4-FFF2-40B4-BE49-F238E27FC236}">
                  <a16:creationId xmlns:a16="http://schemas.microsoft.com/office/drawing/2014/main" id="{358B05D0-E2D1-5671-A645-958D49DCA031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534662" y="4071320"/>
              <a:ext cx="628444" cy="596314"/>
            </a:xfrm>
            <a:prstGeom prst="rect">
              <a:avLst/>
            </a:prstGeom>
          </p:spPr>
        </p:pic>
        <p:sp>
          <p:nvSpPr>
            <p:cNvPr id="69" name="Graphic 74">
              <a:extLst>
                <a:ext uri="{FF2B5EF4-FFF2-40B4-BE49-F238E27FC236}">
                  <a16:creationId xmlns:a16="http://schemas.microsoft.com/office/drawing/2014/main" id="{5E885A83-E417-5139-91FD-8ED06F52EAEB}"/>
                </a:ext>
              </a:extLst>
            </p:cNvPr>
            <p:cNvSpPr/>
            <p:nvPr/>
          </p:nvSpPr>
          <p:spPr>
            <a:xfrm>
              <a:off x="5085016" y="2052984"/>
              <a:ext cx="2453005" cy="2032466"/>
            </a:xfrm>
            <a:custGeom>
              <a:avLst/>
              <a:gdLst/>
              <a:ahLst/>
              <a:cxnLst/>
              <a:rect l="l" t="t" r="r" b="b"/>
              <a:pathLst>
                <a:path w="2453005" h="2453005">
                  <a:moveTo>
                    <a:pt x="1226210" y="0"/>
                  </a:moveTo>
                  <a:lnTo>
                    <a:pt x="1178061" y="927"/>
                  </a:lnTo>
                  <a:lnTo>
                    <a:pt x="1130383" y="3689"/>
                  </a:lnTo>
                  <a:lnTo>
                    <a:pt x="1083208" y="8249"/>
                  </a:lnTo>
                  <a:lnTo>
                    <a:pt x="1036572" y="14575"/>
                  </a:lnTo>
                  <a:lnTo>
                    <a:pt x="990509" y="22631"/>
                  </a:lnTo>
                  <a:lnTo>
                    <a:pt x="945052" y="32385"/>
                  </a:lnTo>
                  <a:lnTo>
                    <a:pt x="900235" y="43801"/>
                  </a:lnTo>
                  <a:lnTo>
                    <a:pt x="856094" y="56846"/>
                  </a:lnTo>
                  <a:lnTo>
                    <a:pt x="812661" y="71486"/>
                  </a:lnTo>
                  <a:lnTo>
                    <a:pt x="769970" y="87687"/>
                  </a:lnTo>
                  <a:lnTo>
                    <a:pt x="728057" y="105414"/>
                  </a:lnTo>
                  <a:lnTo>
                    <a:pt x="686955" y="124634"/>
                  </a:lnTo>
                  <a:lnTo>
                    <a:pt x="646697" y="145312"/>
                  </a:lnTo>
                  <a:lnTo>
                    <a:pt x="607319" y="167414"/>
                  </a:lnTo>
                  <a:lnTo>
                    <a:pt x="568854" y="190907"/>
                  </a:lnTo>
                  <a:lnTo>
                    <a:pt x="531336" y="215756"/>
                  </a:lnTo>
                  <a:lnTo>
                    <a:pt x="494800" y="241927"/>
                  </a:lnTo>
                  <a:lnTo>
                    <a:pt x="459279" y="269386"/>
                  </a:lnTo>
                  <a:lnTo>
                    <a:pt x="424807" y="298099"/>
                  </a:lnTo>
                  <a:lnTo>
                    <a:pt x="391419" y="328032"/>
                  </a:lnTo>
                  <a:lnTo>
                    <a:pt x="359149" y="359151"/>
                  </a:lnTo>
                  <a:lnTo>
                    <a:pt x="328031" y="391421"/>
                  </a:lnTo>
                  <a:lnTo>
                    <a:pt x="298098" y="424809"/>
                  </a:lnTo>
                  <a:lnTo>
                    <a:pt x="269385" y="459281"/>
                  </a:lnTo>
                  <a:lnTo>
                    <a:pt x="241926" y="494803"/>
                  </a:lnTo>
                  <a:lnTo>
                    <a:pt x="215755" y="531339"/>
                  </a:lnTo>
                  <a:lnTo>
                    <a:pt x="190906" y="568857"/>
                  </a:lnTo>
                  <a:lnTo>
                    <a:pt x="167414" y="607323"/>
                  </a:lnTo>
                  <a:lnTo>
                    <a:pt x="145311" y="646702"/>
                  </a:lnTo>
                  <a:lnTo>
                    <a:pt x="124633" y="686959"/>
                  </a:lnTo>
                  <a:lnTo>
                    <a:pt x="105414" y="728062"/>
                  </a:lnTo>
                  <a:lnTo>
                    <a:pt x="87687" y="769976"/>
                  </a:lnTo>
                  <a:lnTo>
                    <a:pt x="71486" y="812667"/>
                  </a:lnTo>
                  <a:lnTo>
                    <a:pt x="56846" y="856100"/>
                  </a:lnTo>
                  <a:lnTo>
                    <a:pt x="43801" y="900243"/>
                  </a:lnTo>
                  <a:lnTo>
                    <a:pt x="32385" y="945060"/>
                  </a:lnTo>
                  <a:lnTo>
                    <a:pt x="22631" y="990518"/>
                  </a:lnTo>
                  <a:lnTo>
                    <a:pt x="14575" y="1036582"/>
                  </a:lnTo>
                  <a:lnTo>
                    <a:pt x="8249" y="1083218"/>
                  </a:lnTo>
                  <a:lnTo>
                    <a:pt x="3689" y="1130394"/>
                  </a:lnTo>
                  <a:lnTo>
                    <a:pt x="927" y="1178073"/>
                  </a:lnTo>
                  <a:lnTo>
                    <a:pt x="0" y="1226223"/>
                  </a:lnTo>
                  <a:lnTo>
                    <a:pt x="927" y="1274371"/>
                  </a:lnTo>
                  <a:lnTo>
                    <a:pt x="3689" y="1322050"/>
                  </a:lnTo>
                  <a:lnTo>
                    <a:pt x="8249" y="1369224"/>
                  </a:lnTo>
                  <a:lnTo>
                    <a:pt x="14575" y="1415860"/>
                  </a:lnTo>
                  <a:lnTo>
                    <a:pt x="22631" y="1461924"/>
                  </a:lnTo>
                  <a:lnTo>
                    <a:pt x="32385" y="1507381"/>
                  </a:lnTo>
                  <a:lnTo>
                    <a:pt x="43801" y="1552197"/>
                  </a:lnTo>
                  <a:lnTo>
                    <a:pt x="56846" y="1596339"/>
                  </a:lnTo>
                  <a:lnTo>
                    <a:pt x="71486" y="1639772"/>
                  </a:lnTo>
                  <a:lnTo>
                    <a:pt x="87687" y="1682462"/>
                  </a:lnTo>
                  <a:lnTo>
                    <a:pt x="105414" y="1724375"/>
                  </a:lnTo>
                  <a:lnTo>
                    <a:pt x="124633" y="1765478"/>
                  </a:lnTo>
                  <a:lnTo>
                    <a:pt x="145311" y="1805735"/>
                  </a:lnTo>
                  <a:lnTo>
                    <a:pt x="167414" y="1845113"/>
                  </a:lnTo>
                  <a:lnTo>
                    <a:pt x="190906" y="1883578"/>
                  </a:lnTo>
                  <a:lnTo>
                    <a:pt x="215755" y="1921096"/>
                  </a:lnTo>
                  <a:lnTo>
                    <a:pt x="241926" y="1957633"/>
                  </a:lnTo>
                  <a:lnTo>
                    <a:pt x="269385" y="1993154"/>
                  </a:lnTo>
                  <a:lnTo>
                    <a:pt x="298098" y="2027625"/>
                  </a:lnTo>
                  <a:lnTo>
                    <a:pt x="328031" y="2061013"/>
                  </a:lnTo>
                  <a:lnTo>
                    <a:pt x="359149" y="2093283"/>
                  </a:lnTo>
                  <a:lnTo>
                    <a:pt x="391419" y="2124402"/>
                  </a:lnTo>
                  <a:lnTo>
                    <a:pt x="424807" y="2154335"/>
                  </a:lnTo>
                  <a:lnTo>
                    <a:pt x="459279" y="2183048"/>
                  </a:lnTo>
                  <a:lnTo>
                    <a:pt x="494800" y="2210506"/>
                  </a:lnTo>
                  <a:lnTo>
                    <a:pt x="531336" y="2236677"/>
                  </a:lnTo>
                  <a:lnTo>
                    <a:pt x="568854" y="2261526"/>
                  </a:lnTo>
                  <a:lnTo>
                    <a:pt x="607319" y="2285019"/>
                  </a:lnTo>
                  <a:lnTo>
                    <a:pt x="646697" y="2307121"/>
                  </a:lnTo>
                  <a:lnTo>
                    <a:pt x="686955" y="2327799"/>
                  </a:lnTo>
                  <a:lnTo>
                    <a:pt x="728057" y="2347019"/>
                  </a:lnTo>
                  <a:lnTo>
                    <a:pt x="769970" y="2364746"/>
                  </a:lnTo>
                  <a:lnTo>
                    <a:pt x="812661" y="2380946"/>
                  </a:lnTo>
                  <a:lnTo>
                    <a:pt x="856094" y="2395586"/>
                  </a:lnTo>
                  <a:lnTo>
                    <a:pt x="900235" y="2408631"/>
                  </a:lnTo>
                  <a:lnTo>
                    <a:pt x="945052" y="2420048"/>
                  </a:lnTo>
                  <a:lnTo>
                    <a:pt x="990509" y="2429801"/>
                  </a:lnTo>
                  <a:lnTo>
                    <a:pt x="1036572" y="2437858"/>
                  </a:lnTo>
                  <a:lnTo>
                    <a:pt x="1083208" y="2444183"/>
                  </a:lnTo>
                  <a:lnTo>
                    <a:pt x="1130383" y="2448744"/>
                  </a:lnTo>
                  <a:lnTo>
                    <a:pt x="1178061" y="2451505"/>
                  </a:lnTo>
                  <a:lnTo>
                    <a:pt x="1226210" y="2452433"/>
                  </a:lnTo>
                  <a:lnTo>
                    <a:pt x="1274359" y="2451505"/>
                  </a:lnTo>
                  <a:lnTo>
                    <a:pt x="1322037" y="2448744"/>
                  </a:lnTo>
                  <a:lnTo>
                    <a:pt x="1369211" y="2444183"/>
                  </a:lnTo>
                  <a:lnTo>
                    <a:pt x="1415847" y="2437858"/>
                  </a:lnTo>
                  <a:lnTo>
                    <a:pt x="1461911" y="2429801"/>
                  </a:lnTo>
                  <a:lnTo>
                    <a:pt x="1507368" y="2420048"/>
                  </a:lnTo>
                  <a:lnTo>
                    <a:pt x="1552184" y="2408631"/>
                  </a:lnTo>
                  <a:lnTo>
                    <a:pt x="1596326" y="2395586"/>
                  </a:lnTo>
                  <a:lnTo>
                    <a:pt x="1639759" y="2380946"/>
                  </a:lnTo>
                  <a:lnTo>
                    <a:pt x="1682449" y="2364746"/>
                  </a:lnTo>
                  <a:lnTo>
                    <a:pt x="1724363" y="2347019"/>
                  </a:lnTo>
                  <a:lnTo>
                    <a:pt x="1765465" y="2327799"/>
                  </a:lnTo>
                  <a:lnTo>
                    <a:pt x="1805722" y="2307121"/>
                  </a:lnTo>
                  <a:lnTo>
                    <a:pt x="1845101" y="2285019"/>
                  </a:lnTo>
                  <a:lnTo>
                    <a:pt x="1883566" y="2261526"/>
                  </a:lnTo>
                  <a:lnTo>
                    <a:pt x="1921083" y="2236677"/>
                  </a:lnTo>
                  <a:lnTo>
                    <a:pt x="1957620" y="2210506"/>
                  </a:lnTo>
                  <a:lnTo>
                    <a:pt x="1993141" y="2183048"/>
                  </a:lnTo>
                  <a:lnTo>
                    <a:pt x="2027612" y="2154335"/>
                  </a:lnTo>
                  <a:lnTo>
                    <a:pt x="2061000" y="2124402"/>
                  </a:lnTo>
                  <a:lnTo>
                    <a:pt x="2093271" y="2093283"/>
                  </a:lnTo>
                  <a:lnTo>
                    <a:pt x="2124389" y="2061013"/>
                  </a:lnTo>
                  <a:lnTo>
                    <a:pt x="2154322" y="2027625"/>
                  </a:lnTo>
                  <a:lnTo>
                    <a:pt x="2183035" y="1993154"/>
                  </a:lnTo>
                  <a:lnTo>
                    <a:pt x="2210494" y="1957633"/>
                  </a:lnTo>
                  <a:lnTo>
                    <a:pt x="2236665" y="1921096"/>
                  </a:lnTo>
                  <a:lnTo>
                    <a:pt x="2261513" y="1883578"/>
                  </a:lnTo>
                  <a:lnTo>
                    <a:pt x="2285006" y="1845113"/>
                  </a:lnTo>
                  <a:lnTo>
                    <a:pt x="2307108" y="1805735"/>
                  </a:lnTo>
                  <a:lnTo>
                    <a:pt x="2327786" y="1765478"/>
                  </a:lnTo>
                  <a:lnTo>
                    <a:pt x="2347006" y="1724375"/>
                  </a:lnTo>
                  <a:lnTo>
                    <a:pt x="2364733" y="1682462"/>
                  </a:lnTo>
                  <a:lnTo>
                    <a:pt x="2380934" y="1639772"/>
                  </a:lnTo>
                  <a:lnTo>
                    <a:pt x="2395574" y="1596339"/>
                  </a:lnTo>
                  <a:lnTo>
                    <a:pt x="2408619" y="1552197"/>
                  </a:lnTo>
                  <a:lnTo>
                    <a:pt x="2420035" y="1507381"/>
                  </a:lnTo>
                  <a:lnTo>
                    <a:pt x="2429789" y="1461924"/>
                  </a:lnTo>
                  <a:lnTo>
                    <a:pt x="2437845" y="1415860"/>
                  </a:lnTo>
                  <a:lnTo>
                    <a:pt x="2444171" y="1369224"/>
                  </a:lnTo>
                  <a:lnTo>
                    <a:pt x="2448731" y="1322050"/>
                  </a:lnTo>
                  <a:lnTo>
                    <a:pt x="2451492" y="1274371"/>
                  </a:lnTo>
                  <a:lnTo>
                    <a:pt x="2452420" y="1226223"/>
                  </a:lnTo>
                  <a:lnTo>
                    <a:pt x="2451492" y="1178073"/>
                  </a:lnTo>
                  <a:lnTo>
                    <a:pt x="2448731" y="1130394"/>
                  </a:lnTo>
                  <a:lnTo>
                    <a:pt x="2444171" y="1083218"/>
                  </a:lnTo>
                  <a:lnTo>
                    <a:pt x="2437845" y="1036582"/>
                  </a:lnTo>
                  <a:lnTo>
                    <a:pt x="2429789" y="990518"/>
                  </a:lnTo>
                  <a:lnTo>
                    <a:pt x="2420035" y="945060"/>
                  </a:lnTo>
                  <a:lnTo>
                    <a:pt x="2408619" y="900243"/>
                  </a:lnTo>
                  <a:lnTo>
                    <a:pt x="2395574" y="856100"/>
                  </a:lnTo>
                  <a:lnTo>
                    <a:pt x="2380934" y="812667"/>
                  </a:lnTo>
                  <a:lnTo>
                    <a:pt x="2364733" y="769976"/>
                  </a:lnTo>
                  <a:lnTo>
                    <a:pt x="2347006" y="728062"/>
                  </a:lnTo>
                  <a:lnTo>
                    <a:pt x="2327786" y="686959"/>
                  </a:lnTo>
                  <a:lnTo>
                    <a:pt x="2307108" y="646702"/>
                  </a:lnTo>
                  <a:lnTo>
                    <a:pt x="2285006" y="607323"/>
                  </a:lnTo>
                  <a:lnTo>
                    <a:pt x="2261513" y="568857"/>
                  </a:lnTo>
                  <a:lnTo>
                    <a:pt x="2236665" y="531339"/>
                  </a:lnTo>
                  <a:lnTo>
                    <a:pt x="2210494" y="494803"/>
                  </a:lnTo>
                  <a:lnTo>
                    <a:pt x="2183035" y="459281"/>
                  </a:lnTo>
                  <a:lnTo>
                    <a:pt x="2154322" y="424809"/>
                  </a:lnTo>
                  <a:lnTo>
                    <a:pt x="2124389" y="391421"/>
                  </a:lnTo>
                  <a:lnTo>
                    <a:pt x="2093271" y="359151"/>
                  </a:lnTo>
                  <a:lnTo>
                    <a:pt x="2061000" y="328032"/>
                  </a:lnTo>
                  <a:lnTo>
                    <a:pt x="2027612" y="298099"/>
                  </a:lnTo>
                  <a:lnTo>
                    <a:pt x="1993141" y="269386"/>
                  </a:lnTo>
                  <a:lnTo>
                    <a:pt x="1957620" y="241927"/>
                  </a:lnTo>
                  <a:lnTo>
                    <a:pt x="1921083" y="215756"/>
                  </a:lnTo>
                  <a:lnTo>
                    <a:pt x="1883566" y="190907"/>
                  </a:lnTo>
                  <a:lnTo>
                    <a:pt x="1845101" y="167414"/>
                  </a:lnTo>
                  <a:lnTo>
                    <a:pt x="1805722" y="145312"/>
                  </a:lnTo>
                  <a:lnTo>
                    <a:pt x="1765465" y="124634"/>
                  </a:lnTo>
                  <a:lnTo>
                    <a:pt x="1724363" y="105414"/>
                  </a:lnTo>
                  <a:lnTo>
                    <a:pt x="1682449" y="87687"/>
                  </a:lnTo>
                  <a:lnTo>
                    <a:pt x="1639759" y="71486"/>
                  </a:lnTo>
                  <a:lnTo>
                    <a:pt x="1596326" y="56846"/>
                  </a:lnTo>
                  <a:lnTo>
                    <a:pt x="1552184" y="43801"/>
                  </a:lnTo>
                  <a:lnTo>
                    <a:pt x="1507368" y="32385"/>
                  </a:lnTo>
                  <a:lnTo>
                    <a:pt x="1461911" y="22631"/>
                  </a:lnTo>
                  <a:lnTo>
                    <a:pt x="1415847" y="14575"/>
                  </a:lnTo>
                  <a:lnTo>
                    <a:pt x="1369211" y="8249"/>
                  </a:lnTo>
                  <a:lnTo>
                    <a:pt x="1322037" y="3689"/>
                  </a:lnTo>
                  <a:lnTo>
                    <a:pt x="1274359" y="927"/>
                  </a:lnTo>
                  <a:lnTo>
                    <a:pt x="122621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fr-FR" sz="1600" b="1" dirty="0">
                  <a:solidFill>
                    <a:srgbClr val="0556A6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Inclusion</a:t>
              </a:r>
            </a:p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fr-FR" sz="1600" b="1" dirty="0">
                  <a:solidFill>
                    <a:srgbClr val="0556A6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Intégrité</a:t>
              </a:r>
            </a:p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fr-FR" sz="1600" b="1" dirty="0">
                  <a:solidFill>
                    <a:srgbClr val="0556A6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Humilité </a:t>
              </a:r>
            </a:p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fr-FR" sz="1600" b="1" dirty="0">
                  <a:solidFill>
                    <a:srgbClr val="0556A6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Humanité</a:t>
              </a:r>
            </a:p>
          </p:txBody>
        </p:sp>
        <p:sp>
          <p:nvSpPr>
            <p:cNvPr id="70" name="Graphic 75">
              <a:extLst>
                <a:ext uri="{FF2B5EF4-FFF2-40B4-BE49-F238E27FC236}">
                  <a16:creationId xmlns:a16="http://schemas.microsoft.com/office/drawing/2014/main" id="{623F208D-744F-520C-CED2-CE42BB421C17}"/>
                </a:ext>
              </a:extLst>
            </p:cNvPr>
            <p:cNvSpPr/>
            <p:nvPr/>
          </p:nvSpPr>
          <p:spPr>
            <a:xfrm>
              <a:off x="6349514" y="2962940"/>
              <a:ext cx="1199515" cy="1212850"/>
            </a:xfrm>
            <a:custGeom>
              <a:avLst/>
              <a:gdLst/>
              <a:ahLst/>
              <a:cxnLst/>
              <a:rect l="l" t="t" r="r" b="b"/>
              <a:pathLst>
                <a:path w="1199515" h="1212850">
                  <a:moveTo>
                    <a:pt x="0" y="1212354"/>
                  </a:moveTo>
                  <a:lnTo>
                    <a:pt x="48071" y="1210381"/>
                  </a:lnTo>
                  <a:lnTo>
                    <a:pt x="95648" y="1206579"/>
                  </a:lnTo>
                  <a:lnTo>
                    <a:pt x="142699" y="1200984"/>
                  </a:lnTo>
                  <a:lnTo>
                    <a:pt x="189186" y="1193630"/>
                  </a:lnTo>
                  <a:lnTo>
                    <a:pt x="235078" y="1184551"/>
                  </a:lnTo>
                  <a:lnTo>
                    <a:pt x="280338" y="1173783"/>
                  </a:lnTo>
                  <a:lnTo>
                    <a:pt x="324933" y="1161359"/>
                  </a:lnTo>
                  <a:lnTo>
                    <a:pt x="368827" y="1147314"/>
                  </a:lnTo>
                  <a:lnTo>
                    <a:pt x="411988" y="1131682"/>
                  </a:lnTo>
                  <a:lnTo>
                    <a:pt x="454379" y="1114498"/>
                  </a:lnTo>
                  <a:lnTo>
                    <a:pt x="495966" y="1095796"/>
                  </a:lnTo>
                  <a:lnTo>
                    <a:pt x="536716" y="1075611"/>
                  </a:lnTo>
                  <a:lnTo>
                    <a:pt x="576593" y="1053978"/>
                  </a:lnTo>
                  <a:lnTo>
                    <a:pt x="615564" y="1030930"/>
                  </a:lnTo>
                  <a:lnTo>
                    <a:pt x="653593" y="1006502"/>
                  </a:lnTo>
                  <a:lnTo>
                    <a:pt x="690646" y="980729"/>
                  </a:lnTo>
                  <a:lnTo>
                    <a:pt x="726689" y="953645"/>
                  </a:lnTo>
                  <a:lnTo>
                    <a:pt x="761687" y="925285"/>
                  </a:lnTo>
                  <a:lnTo>
                    <a:pt x="795606" y="895683"/>
                  </a:lnTo>
                  <a:lnTo>
                    <a:pt x="828412" y="864873"/>
                  </a:lnTo>
                  <a:lnTo>
                    <a:pt x="860069" y="832890"/>
                  </a:lnTo>
                  <a:lnTo>
                    <a:pt x="890543" y="799769"/>
                  </a:lnTo>
                  <a:lnTo>
                    <a:pt x="919801" y="765544"/>
                  </a:lnTo>
                  <a:lnTo>
                    <a:pt x="947806" y="730250"/>
                  </a:lnTo>
                  <a:lnTo>
                    <a:pt x="974526" y="693920"/>
                  </a:lnTo>
                  <a:lnTo>
                    <a:pt x="999925" y="656589"/>
                  </a:lnTo>
                  <a:lnTo>
                    <a:pt x="1023969" y="618293"/>
                  </a:lnTo>
                  <a:lnTo>
                    <a:pt x="1046624" y="579065"/>
                  </a:lnTo>
                  <a:lnTo>
                    <a:pt x="1067855" y="538939"/>
                  </a:lnTo>
                  <a:lnTo>
                    <a:pt x="1087627" y="497951"/>
                  </a:lnTo>
                  <a:lnTo>
                    <a:pt x="1105906" y="456135"/>
                  </a:lnTo>
                  <a:lnTo>
                    <a:pt x="1122658" y="413524"/>
                  </a:lnTo>
                  <a:lnTo>
                    <a:pt x="1137848" y="370155"/>
                  </a:lnTo>
                  <a:lnTo>
                    <a:pt x="1151442" y="326061"/>
                  </a:lnTo>
                  <a:lnTo>
                    <a:pt x="1163405" y="281276"/>
                  </a:lnTo>
                  <a:lnTo>
                    <a:pt x="1173703" y="235835"/>
                  </a:lnTo>
                  <a:lnTo>
                    <a:pt x="1182301" y="189773"/>
                  </a:lnTo>
                  <a:lnTo>
                    <a:pt x="1189165" y="143124"/>
                  </a:lnTo>
                  <a:lnTo>
                    <a:pt x="1194260" y="95922"/>
                  </a:lnTo>
                  <a:lnTo>
                    <a:pt x="1197552" y="48203"/>
                  </a:lnTo>
                  <a:lnTo>
                    <a:pt x="1199007" y="0"/>
                  </a:lnTo>
                </a:path>
              </a:pathLst>
            </a:custGeom>
            <a:ln w="13487">
              <a:solidFill>
                <a:srgbClr val="066EA8"/>
              </a:solidFill>
              <a:prstDash val="dot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71" name="Graphic 76">
              <a:extLst>
                <a:ext uri="{FF2B5EF4-FFF2-40B4-BE49-F238E27FC236}">
                  <a16:creationId xmlns:a16="http://schemas.microsoft.com/office/drawing/2014/main" id="{026D6CF1-0AA9-F23A-D2D8-30795E7EB659}"/>
                </a:ext>
              </a:extLst>
            </p:cNvPr>
            <p:cNvSpPr/>
            <p:nvPr/>
          </p:nvSpPr>
          <p:spPr>
            <a:xfrm>
              <a:off x="6335952" y="1723239"/>
              <a:ext cx="1212850" cy="1199515"/>
            </a:xfrm>
            <a:custGeom>
              <a:avLst/>
              <a:gdLst/>
              <a:ahLst/>
              <a:cxnLst/>
              <a:rect l="l" t="t" r="r" b="b"/>
              <a:pathLst>
                <a:path w="1212850" h="1199515">
                  <a:moveTo>
                    <a:pt x="1212354" y="1199006"/>
                  </a:moveTo>
                  <a:lnTo>
                    <a:pt x="1210381" y="1150935"/>
                  </a:lnTo>
                  <a:lnTo>
                    <a:pt x="1206579" y="1103358"/>
                  </a:lnTo>
                  <a:lnTo>
                    <a:pt x="1200984" y="1056307"/>
                  </a:lnTo>
                  <a:lnTo>
                    <a:pt x="1193630" y="1009820"/>
                  </a:lnTo>
                  <a:lnTo>
                    <a:pt x="1184551" y="963928"/>
                  </a:lnTo>
                  <a:lnTo>
                    <a:pt x="1173783" y="918668"/>
                  </a:lnTo>
                  <a:lnTo>
                    <a:pt x="1161359" y="874073"/>
                  </a:lnTo>
                  <a:lnTo>
                    <a:pt x="1147314" y="830179"/>
                  </a:lnTo>
                  <a:lnTo>
                    <a:pt x="1131682" y="787018"/>
                  </a:lnTo>
                  <a:lnTo>
                    <a:pt x="1114498" y="744627"/>
                  </a:lnTo>
                  <a:lnTo>
                    <a:pt x="1095796" y="703040"/>
                  </a:lnTo>
                  <a:lnTo>
                    <a:pt x="1075611" y="662290"/>
                  </a:lnTo>
                  <a:lnTo>
                    <a:pt x="1053978" y="622413"/>
                  </a:lnTo>
                  <a:lnTo>
                    <a:pt x="1030930" y="583442"/>
                  </a:lnTo>
                  <a:lnTo>
                    <a:pt x="1006502" y="545413"/>
                  </a:lnTo>
                  <a:lnTo>
                    <a:pt x="980729" y="508360"/>
                  </a:lnTo>
                  <a:lnTo>
                    <a:pt x="953645" y="472317"/>
                  </a:lnTo>
                  <a:lnTo>
                    <a:pt x="925285" y="437319"/>
                  </a:lnTo>
                  <a:lnTo>
                    <a:pt x="895683" y="403400"/>
                  </a:lnTo>
                  <a:lnTo>
                    <a:pt x="864873" y="370594"/>
                  </a:lnTo>
                  <a:lnTo>
                    <a:pt x="832890" y="338937"/>
                  </a:lnTo>
                  <a:lnTo>
                    <a:pt x="799769" y="308463"/>
                  </a:lnTo>
                  <a:lnTo>
                    <a:pt x="765544" y="279205"/>
                  </a:lnTo>
                  <a:lnTo>
                    <a:pt x="730250" y="251200"/>
                  </a:lnTo>
                  <a:lnTo>
                    <a:pt x="693920" y="224480"/>
                  </a:lnTo>
                  <a:lnTo>
                    <a:pt x="656589" y="199081"/>
                  </a:lnTo>
                  <a:lnTo>
                    <a:pt x="618293" y="175037"/>
                  </a:lnTo>
                  <a:lnTo>
                    <a:pt x="579065" y="152382"/>
                  </a:lnTo>
                  <a:lnTo>
                    <a:pt x="538939" y="131151"/>
                  </a:lnTo>
                  <a:lnTo>
                    <a:pt x="497951" y="111379"/>
                  </a:lnTo>
                  <a:lnTo>
                    <a:pt x="456135" y="93100"/>
                  </a:lnTo>
                  <a:lnTo>
                    <a:pt x="413524" y="76348"/>
                  </a:lnTo>
                  <a:lnTo>
                    <a:pt x="370155" y="61158"/>
                  </a:lnTo>
                  <a:lnTo>
                    <a:pt x="326061" y="47564"/>
                  </a:lnTo>
                  <a:lnTo>
                    <a:pt x="281276" y="35601"/>
                  </a:lnTo>
                  <a:lnTo>
                    <a:pt x="235835" y="25303"/>
                  </a:lnTo>
                  <a:lnTo>
                    <a:pt x="189773" y="16705"/>
                  </a:lnTo>
                  <a:lnTo>
                    <a:pt x="143124" y="9841"/>
                  </a:lnTo>
                  <a:lnTo>
                    <a:pt x="95922" y="4746"/>
                  </a:lnTo>
                  <a:lnTo>
                    <a:pt x="48203" y="1454"/>
                  </a:lnTo>
                  <a:lnTo>
                    <a:pt x="0" y="0"/>
                  </a:lnTo>
                </a:path>
              </a:pathLst>
            </a:custGeom>
            <a:ln w="13487">
              <a:solidFill>
                <a:srgbClr val="066EA8"/>
              </a:solidFill>
              <a:prstDash val="dot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72" name="Graphic 77">
              <a:extLst>
                <a:ext uri="{FF2B5EF4-FFF2-40B4-BE49-F238E27FC236}">
                  <a16:creationId xmlns:a16="http://schemas.microsoft.com/office/drawing/2014/main" id="{D37490CC-714B-4CBC-50D5-40B0D8D3F8A8}"/>
                </a:ext>
              </a:extLst>
            </p:cNvPr>
            <p:cNvSpPr/>
            <p:nvPr/>
          </p:nvSpPr>
          <p:spPr>
            <a:xfrm>
              <a:off x="5096249" y="1723453"/>
              <a:ext cx="1199515" cy="1212850"/>
            </a:xfrm>
            <a:custGeom>
              <a:avLst/>
              <a:gdLst/>
              <a:ahLst/>
              <a:cxnLst/>
              <a:rect l="l" t="t" r="r" b="b"/>
              <a:pathLst>
                <a:path w="1199515" h="1212850">
                  <a:moveTo>
                    <a:pt x="1199006" y="0"/>
                  </a:moveTo>
                  <a:lnTo>
                    <a:pt x="1150935" y="1973"/>
                  </a:lnTo>
                  <a:lnTo>
                    <a:pt x="1103358" y="5775"/>
                  </a:lnTo>
                  <a:lnTo>
                    <a:pt x="1056308" y="11370"/>
                  </a:lnTo>
                  <a:lnTo>
                    <a:pt x="1009820" y="18724"/>
                  </a:lnTo>
                  <a:lnTo>
                    <a:pt x="963929" y="27802"/>
                  </a:lnTo>
                  <a:lnTo>
                    <a:pt x="918669" y="38571"/>
                  </a:lnTo>
                  <a:lnTo>
                    <a:pt x="874074" y="50995"/>
                  </a:lnTo>
                  <a:lnTo>
                    <a:pt x="830180" y="65040"/>
                  </a:lnTo>
                  <a:lnTo>
                    <a:pt x="787020" y="80672"/>
                  </a:lnTo>
                  <a:lnTo>
                    <a:pt x="744629" y="97856"/>
                  </a:lnTo>
                  <a:lnTo>
                    <a:pt x="703042" y="116558"/>
                  </a:lnTo>
                  <a:lnTo>
                    <a:pt x="662292" y="136743"/>
                  </a:lnTo>
                  <a:lnTo>
                    <a:pt x="622415" y="158376"/>
                  </a:lnTo>
                  <a:lnTo>
                    <a:pt x="583445" y="181424"/>
                  </a:lnTo>
                  <a:lnTo>
                    <a:pt x="545416" y="205852"/>
                  </a:lnTo>
                  <a:lnTo>
                    <a:pt x="508363" y="231625"/>
                  </a:lnTo>
                  <a:lnTo>
                    <a:pt x="472321" y="258709"/>
                  </a:lnTo>
                  <a:lnTo>
                    <a:pt x="437323" y="287069"/>
                  </a:lnTo>
                  <a:lnTo>
                    <a:pt x="403404" y="316671"/>
                  </a:lnTo>
                  <a:lnTo>
                    <a:pt x="370599" y="347481"/>
                  </a:lnTo>
                  <a:lnTo>
                    <a:pt x="338942" y="379463"/>
                  </a:lnTo>
                  <a:lnTo>
                    <a:pt x="308468" y="412584"/>
                  </a:lnTo>
                  <a:lnTo>
                    <a:pt x="279211" y="446809"/>
                  </a:lnTo>
                  <a:lnTo>
                    <a:pt x="251205" y="482104"/>
                  </a:lnTo>
                  <a:lnTo>
                    <a:pt x="224485" y="518434"/>
                  </a:lnTo>
                  <a:lnTo>
                    <a:pt x="199086" y="555764"/>
                  </a:lnTo>
                  <a:lnTo>
                    <a:pt x="175042" y="594061"/>
                  </a:lnTo>
                  <a:lnTo>
                    <a:pt x="152388" y="633289"/>
                  </a:lnTo>
                  <a:lnTo>
                    <a:pt x="131157" y="673414"/>
                  </a:lnTo>
                  <a:lnTo>
                    <a:pt x="111385" y="714403"/>
                  </a:lnTo>
                  <a:lnTo>
                    <a:pt x="93105" y="756219"/>
                  </a:lnTo>
                  <a:lnTo>
                    <a:pt x="76353" y="798829"/>
                  </a:lnTo>
                  <a:lnTo>
                    <a:pt x="61162" y="842199"/>
                  </a:lnTo>
                  <a:lnTo>
                    <a:pt x="47568" y="886293"/>
                  </a:lnTo>
                  <a:lnTo>
                    <a:pt x="35605" y="931078"/>
                  </a:lnTo>
                  <a:lnTo>
                    <a:pt x="25307" y="976519"/>
                  </a:lnTo>
                  <a:lnTo>
                    <a:pt x="16708" y="1022581"/>
                  </a:lnTo>
                  <a:lnTo>
                    <a:pt x="9843" y="1069230"/>
                  </a:lnTo>
                  <a:lnTo>
                    <a:pt x="4748" y="1116431"/>
                  </a:lnTo>
                  <a:lnTo>
                    <a:pt x="1455" y="1164151"/>
                  </a:lnTo>
                  <a:lnTo>
                    <a:pt x="0" y="1212354"/>
                  </a:lnTo>
                </a:path>
              </a:pathLst>
            </a:custGeom>
            <a:ln w="13487">
              <a:solidFill>
                <a:srgbClr val="066EA8"/>
              </a:solidFill>
              <a:prstDash val="dot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73" name="Graphic 78">
              <a:extLst>
                <a:ext uri="{FF2B5EF4-FFF2-40B4-BE49-F238E27FC236}">
                  <a16:creationId xmlns:a16="http://schemas.microsoft.com/office/drawing/2014/main" id="{700B9389-6209-1CF9-C7D6-F8B14D33AB5D}"/>
                </a:ext>
              </a:extLst>
            </p:cNvPr>
            <p:cNvSpPr/>
            <p:nvPr/>
          </p:nvSpPr>
          <p:spPr>
            <a:xfrm>
              <a:off x="5096465" y="2976504"/>
              <a:ext cx="1212850" cy="1199515"/>
            </a:xfrm>
            <a:custGeom>
              <a:avLst/>
              <a:gdLst/>
              <a:ahLst/>
              <a:cxnLst/>
              <a:rect l="l" t="t" r="r" b="b"/>
              <a:pathLst>
                <a:path w="1212850" h="1199515">
                  <a:moveTo>
                    <a:pt x="0" y="0"/>
                  </a:moveTo>
                  <a:lnTo>
                    <a:pt x="1973" y="48071"/>
                  </a:lnTo>
                  <a:lnTo>
                    <a:pt x="5775" y="95648"/>
                  </a:lnTo>
                  <a:lnTo>
                    <a:pt x="11370" y="142699"/>
                  </a:lnTo>
                  <a:lnTo>
                    <a:pt x="18724" y="189186"/>
                  </a:lnTo>
                  <a:lnTo>
                    <a:pt x="27802" y="235078"/>
                  </a:lnTo>
                  <a:lnTo>
                    <a:pt x="38571" y="280338"/>
                  </a:lnTo>
                  <a:lnTo>
                    <a:pt x="50995" y="324933"/>
                  </a:lnTo>
                  <a:lnTo>
                    <a:pt x="65040" y="368827"/>
                  </a:lnTo>
                  <a:lnTo>
                    <a:pt x="80672" y="411988"/>
                  </a:lnTo>
                  <a:lnTo>
                    <a:pt x="97856" y="454379"/>
                  </a:lnTo>
                  <a:lnTo>
                    <a:pt x="116558" y="495966"/>
                  </a:lnTo>
                  <a:lnTo>
                    <a:pt x="136743" y="536716"/>
                  </a:lnTo>
                  <a:lnTo>
                    <a:pt x="158376" y="576593"/>
                  </a:lnTo>
                  <a:lnTo>
                    <a:pt x="181424" y="615564"/>
                  </a:lnTo>
                  <a:lnTo>
                    <a:pt x="205852" y="653593"/>
                  </a:lnTo>
                  <a:lnTo>
                    <a:pt x="231625" y="690646"/>
                  </a:lnTo>
                  <a:lnTo>
                    <a:pt x="258709" y="726689"/>
                  </a:lnTo>
                  <a:lnTo>
                    <a:pt x="287069" y="761687"/>
                  </a:lnTo>
                  <a:lnTo>
                    <a:pt x="316671" y="795606"/>
                  </a:lnTo>
                  <a:lnTo>
                    <a:pt x="347481" y="828412"/>
                  </a:lnTo>
                  <a:lnTo>
                    <a:pt x="379463" y="860069"/>
                  </a:lnTo>
                  <a:lnTo>
                    <a:pt x="412584" y="890543"/>
                  </a:lnTo>
                  <a:lnTo>
                    <a:pt x="446809" y="919801"/>
                  </a:lnTo>
                  <a:lnTo>
                    <a:pt x="482104" y="947806"/>
                  </a:lnTo>
                  <a:lnTo>
                    <a:pt x="518434" y="974526"/>
                  </a:lnTo>
                  <a:lnTo>
                    <a:pt x="555764" y="999925"/>
                  </a:lnTo>
                  <a:lnTo>
                    <a:pt x="594061" y="1023969"/>
                  </a:lnTo>
                  <a:lnTo>
                    <a:pt x="633289" y="1046624"/>
                  </a:lnTo>
                  <a:lnTo>
                    <a:pt x="673414" y="1067855"/>
                  </a:lnTo>
                  <a:lnTo>
                    <a:pt x="714403" y="1087627"/>
                  </a:lnTo>
                  <a:lnTo>
                    <a:pt x="756219" y="1105906"/>
                  </a:lnTo>
                  <a:lnTo>
                    <a:pt x="798829" y="1122658"/>
                  </a:lnTo>
                  <a:lnTo>
                    <a:pt x="842199" y="1137848"/>
                  </a:lnTo>
                  <a:lnTo>
                    <a:pt x="886293" y="1151442"/>
                  </a:lnTo>
                  <a:lnTo>
                    <a:pt x="931078" y="1163405"/>
                  </a:lnTo>
                  <a:lnTo>
                    <a:pt x="976519" y="1173703"/>
                  </a:lnTo>
                  <a:lnTo>
                    <a:pt x="1022581" y="1182301"/>
                  </a:lnTo>
                  <a:lnTo>
                    <a:pt x="1069230" y="1189165"/>
                  </a:lnTo>
                  <a:lnTo>
                    <a:pt x="1116431" y="1194260"/>
                  </a:lnTo>
                  <a:lnTo>
                    <a:pt x="1164151" y="1197552"/>
                  </a:lnTo>
                  <a:lnTo>
                    <a:pt x="1212354" y="1199007"/>
                  </a:lnTo>
                </a:path>
              </a:pathLst>
            </a:custGeom>
            <a:ln w="13487">
              <a:solidFill>
                <a:srgbClr val="066EA8"/>
              </a:solidFill>
              <a:prstDash val="dot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74" name="Graphic 79">
              <a:extLst>
                <a:ext uri="{FF2B5EF4-FFF2-40B4-BE49-F238E27FC236}">
                  <a16:creationId xmlns:a16="http://schemas.microsoft.com/office/drawing/2014/main" id="{B7220DF7-933A-B181-F733-9289844536F1}"/>
                </a:ext>
              </a:extLst>
            </p:cNvPr>
            <p:cNvSpPr/>
            <p:nvPr/>
          </p:nvSpPr>
          <p:spPr>
            <a:xfrm>
              <a:off x="5089423" y="1716421"/>
              <a:ext cx="2466340" cy="2466340"/>
            </a:xfrm>
            <a:custGeom>
              <a:avLst/>
              <a:gdLst/>
              <a:ahLst/>
              <a:cxnLst/>
              <a:rect l="l" t="t" r="r" b="b"/>
              <a:pathLst>
                <a:path w="2466340" h="2466340">
                  <a:moveTo>
                    <a:pt x="13487" y="1232954"/>
                  </a:moveTo>
                  <a:lnTo>
                    <a:pt x="11506" y="1228191"/>
                  </a:lnTo>
                  <a:lnTo>
                    <a:pt x="6743" y="1226210"/>
                  </a:lnTo>
                  <a:lnTo>
                    <a:pt x="1968" y="1228191"/>
                  </a:lnTo>
                  <a:lnTo>
                    <a:pt x="0" y="1232954"/>
                  </a:lnTo>
                  <a:lnTo>
                    <a:pt x="1968" y="1237729"/>
                  </a:lnTo>
                  <a:lnTo>
                    <a:pt x="6743" y="1239697"/>
                  </a:lnTo>
                  <a:lnTo>
                    <a:pt x="11506" y="1237729"/>
                  </a:lnTo>
                  <a:lnTo>
                    <a:pt x="13487" y="1232954"/>
                  </a:lnTo>
                  <a:close/>
                </a:path>
                <a:path w="2466340" h="2466340">
                  <a:moveTo>
                    <a:pt x="1239710" y="2459164"/>
                  </a:moveTo>
                  <a:lnTo>
                    <a:pt x="1237729" y="2454402"/>
                  </a:lnTo>
                  <a:lnTo>
                    <a:pt x="1232966" y="2452420"/>
                  </a:lnTo>
                  <a:lnTo>
                    <a:pt x="1228191" y="2454402"/>
                  </a:lnTo>
                  <a:lnTo>
                    <a:pt x="1226223" y="2459164"/>
                  </a:lnTo>
                  <a:lnTo>
                    <a:pt x="1228191" y="2463939"/>
                  </a:lnTo>
                  <a:lnTo>
                    <a:pt x="1232966" y="2465908"/>
                  </a:lnTo>
                  <a:lnTo>
                    <a:pt x="1237729" y="2463939"/>
                  </a:lnTo>
                  <a:lnTo>
                    <a:pt x="1239710" y="2459164"/>
                  </a:lnTo>
                  <a:close/>
                </a:path>
                <a:path w="2466340" h="2466340">
                  <a:moveTo>
                    <a:pt x="1239710" y="6743"/>
                  </a:moveTo>
                  <a:lnTo>
                    <a:pt x="1237729" y="1981"/>
                  </a:lnTo>
                  <a:lnTo>
                    <a:pt x="1232966" y="0"/>
                  </a:lnTo>
                  <a:lnTo>
                    <a:pt x="1228191" y="1981"/>
                  </a:lnTo>
                  <a:lnTo>
                    <a:pt x="1226223" y="6743"/>
                  </a:lnTo>
                  <a:lnTo>
                    <a:pt x="1228191" y="11518"/>
                  </a:lnTo>
                  <a:lnTo>
                    <a:pt x="1232966" y="13487"/>
                  </a:lnTo>
                  <a:lnTo>
                    <a:pt x="1237729" y="11518"/>
                  </a:lnTo>
                  <a:lnTo>
                    <a:pt x="1239710" y="6743"/>
                  </a:lnTo>
                  <a:close/>
                </a:path>
                <a:path w="2466340" h="2466340">
                  <a:moveTo>
                    <a:pt x="2465921" y="1232954"/>
                  </a:moveTo>
                  <a:lnTo>
                    <a:pt x="2463939" y="1228191"/>
                  </a:lnTo>
                  <a:lnTo>
                    <a:pt x="2459177" y="1226210"/>
                  </a:lnTo>
                  <a:lnTo>
                    <a:pt x="2454402" y="1228191"/>
                  </a:lnTo>
                  <a:lnTo>
                    <a:pt x="2452433" y="1232954"/>
                  </a:lnTo>
                  <a:lnTo>
                    <a:pt x="2454402" y="1237729"/>
                  </a:lnTo>
                  <a:lnTo>
                    <a:pt x="2459177" y="1239697"/>
                  </a:lnTo>
                  <a:lnTo>
                    <a:pt x="2463939" y="1237729"/>
                  </a:lnTo>
                  <a:lnTo>
                    <a:pt x="2465921" y="1232954"/>
                  </a:lnTo>
                  <a:close/>
                </a:path>
              </a:pathLst>
            </a:custGeom>
            <a:solidFill>
              <a:srgbClr val="066EA8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DDAF138C-605B-2514-C171-97BADC18768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070474" y="1336447"/>
            <a:ext cx="1273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0556A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Valeurs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1593BA4-5F16-DEA5-6284-68FE191B472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460786" y="1673869"/>
            <a:ext cx="2481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0556A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Comportements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EA45DBF-5CCE-AF46-BFA2-14AF7BB735A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0706" y="2328840"/>
            <a:ext cx="5386038" cy="36317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1900" dirty="0">
                <a:latin typeface="Verdana" panose="020B0604030504040204" pitchFamily="34" charset="0"/>
                <a:ea typeface="Verdana" panose="020B0604030504040204" pitchFamily="34" charset="0"/>
              </a:rPr>
              <a:t>Le Référentiel comprend :</a:t>
            </a:r>
          </a:p>
          <a:p>
            <a:pPr marL="285750" indent="-201295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900" b="1" dirty="0">
                <a:latin typeface="Verdana" panose="020B0604030504040204" pitchFamily="34" charset="0"/>
                <a:ea typeface="Verdana" panose="020B0604030504040204" pitchFamily="34" charset="0"/>
              </a:rPr>
              <a:t>Quatre valeurs :</a:t>
            </a:r>
          </a:p>
          <a:p>
            <a:pPr marL="263525">
              <a:spcBef>
                <a:spcPts val="600"/>
              </a:spcBef>
              <a:spcAft>
                <a:spcPts val="600"/>
              </a:spcAft>
            </a:pPr>
            <a:r>
              <a:rPr lang="fr-FR" sz="1900" dirty="0">
                <a:latin typeface="Verdana" panose="020B0604030504040204" pitchFamily="34" charset="0"/>
                <a:ea typeface="Verdana" panose="020B0604030504040204" pitchFamily="34" charset="0"/>
              </a:rPr>
              <a:t>Inclusion, intégrité, humilité et humanité</a:t>
            </a:r>
          </a:p>
          <a:p>
            <a:pPr marL="285750" indent="-201295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900" b="1" dirty="0">
                <a:latin typeface="Verdana" panose="020B0604030504040204" pitchFamily="34" charset="0"/>
                <a:ea typeface="Verdana" panose="020B0604030504040204" pitchFamily="34" charset="0"/>
              </a:rPr>
              <a:t>Cinq comportements :</a:t>
            </a:r>
          </a:p>
          <a:p>
            <a:pPr marL="263525">
              <a:spcBef>
                <a:spcPts val="600"/>
              </a:spcBef>
              <a:spcAft>
                <a:spcPts val="600"/>
              </a:spcAft>
            </a:pPr>
            <a:r>
              <a:rPr lang="fr-FR" sz="1900" dirty="0">
                <a:latin typeface="Verdana"/>
                <a:ea typeface="Verdana"/>
              </a:rPr>
              <a:t>Nouer des relations et collaborer, Analyser et planifier, Obtenir des résultats suivis d’effets bénéfiques, Apprendre et développer ses compétences, S’adapter et innover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CDBE996-0071-DEF2-D3FA-5762C4FAE14A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460160" y="2368905"/>
            <a:ext cx="1001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Nouer des relations et collaborer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BC51E5A-14EC-7802-D09B-471F57E826F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6469915" y="3654004"/>
            <a:ext cx="149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S'adapter et innover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1067D4B-F4BC-F3FF-989C-EFAC1A4AECB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7003713" y="5608234"/>
            <a:ext cx="149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Apprendre et</a:t>
            </a:r>
          </a:p>
          <a:p>
            <a:pPr algn="ctr"/>
            <a:r>
              <a:rPr lang="fr-FR" sz="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développer des connaissances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6D2BB74-84E1-C8CE-A724-BFD2E230C38D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9480075" y="5557260"/>
            <a:ext cx="126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Obtenir des résultats </a:t>
            </a:r>
          </a:p>
          <a:p>
            <a:pPr algn="ctr"/>
            <a:r>
              <a:rPr lang="fr-FR" sz="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suivis </a:t>
            </a:r>
          </a:p>
          <a:p>
            <a:pPr algn="ctr"/>
            <a:r>
              <a:rPr lang="fr-FR" sz="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d’effets bénéfiques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3DA427A-3E24-4AEF-29D7-85EAF77CBCF9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9939272" y="3649849"/>
            <a:ext cx="149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Analyser</a:t>
            </a:r>
          </a:p>
          <a:p>
            <a:pPr algn="ctr"/>
            <a:r>
              <a:rPr lang="fr-FR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 planifier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C914C9-36E6-D764-9B29-DA95AB4D39FC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1731003" y="764789"/>
            <a:ext cx="900000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Référentiel de valeurs et de comportements</a:t>
            </a:r>
          </a:p>
        </p:txBody>
      </p:sp>
    </p:spTree>
    <p:extLst>
      <p:ext uri="{BB962C8B-B14F-4D97-AF65-F5344CB8AC3E}">
        <p14:creationId xmlns:p14="http://schemas.microsoft.com/office/powerpoint/2010/main" val="2169450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984F2D5-08CD-56DB-7C85-A84606A5DB0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596736" y="4010241"/>
            <a:ext cx="3600000" cy="28477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D5DBAC-D524-0AB5-E691-F5FB72C7766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872673" y="1429118"/>
            <a:ext cx="9000000" cy="30162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dirty="0">
                <a:latin typeface="Verdana"/>
                <a:ea typeface="Verdana"/>
              </a:rPr>
              <a:t>Prendre des mesures pour créer un environnement digne et respectueux pour tous, indépendamment de...</a:t>
            </a:r>
            <a:r>
              <a:rPr lang="fr-FR" sz="2000" b="1" dirty="0">
                <a:latin typeface="Verdana"/>
                <a:ea typeface="Verdana"/>
              </a:rPr>
              <a:t> 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2000" dirty="0">
              <a:solidFill>
                <a:srgbClr val="000000"/>
              </a:solidFill>
              <a:latin typeface="Verdana"/>
              <a:ea typeface="Verdana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2000" b="1" dirty="0">
              <a:latin typeface="Verdana"/>
              <a:ea typeface="Verdana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2000" b="1" dirty="0">
              <a:latin typeface="Verdana"/>
              <a:ea typeface="Verdana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2000" dirty="0">
              <a:latin typeface="Verdana"/>
              <a:ea typeface="Verdana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r-FR" sz="2000" dirty="0">
              <a:latin typeface="Verdana"/>
              <a:ea typeface="Verdan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4FAD86-2985-B502-5C21-D673DFDCDCF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527211" y="818386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Valeur de l’ONU : Inclusion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EB5EC3-5ACE-A719-C1C4-155E84070976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527211" y="2613392"/>
            <a:ext cx="9345462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895350"/>
            <a:r>
              <a:rPr lang="fr-FR" sz="2000" dirty="0">
                <a:latin typeface="Verdana"/>
                <a:cs typeface="Segoe UI"/>
              </a:rPr>
              <a:t>...l'âge, la culture, le handicap, l'ethnie, le sexe, l'identité raciale, la religion, le sexe, les caractéristiques sexuelles, l'orientation sexuelle, l'origine sociale ou..</a:t>
            </a:r>
          </a:p>
          <a:p>
            <a:pPr marL="895350"/>
            <a:endParaRPr lang="fr-FR" sz="2000" b="1" dirty="0">
              <a:solidFill>
                <a:srgbClr val="0556A6"/>
              </a:solidFill>
              <a:latin typeface="Verdana"/>
              <a:cs typeface="Segoe UI"/>
            </a:endParaRPr>
          </a:p>
          <a:p>
            <a:pPr marL="895350"/>
            <a:r>
              <a:rPr lang="fr-FR" sz="2000" b="1" dirty="0">
                <a:solidFill>
                  <a:srgbClr val="0556A6"/>
                </a:solidFill>
                <a:latin typeface="Verdana"/>
                <a:cs typeface="Segoe UI"/>
              </a:rPr>
              <a:t>...tout autre aspect </a:t>
            </a:r>
          </a:p>
          <a:p>
            <a:pPr marL="895350"/>
            <a:r>
              <a:rPr lang="fr-FR" sz="2000" b="1" dirty="0">
                <a:solidFill>
                  <a:srgbClr val="0556A6"/>
                </a:solidFill>
                <a:latin typeface="Verdana"/>
                <a:cs typeface="Segoe UI"/>
              </a:rPr>
              <a:t>de l'identité </a:t>
            </a:r>
          </a:p>
        </p:txBody>
      </p:sp>
    </p:spTree>
    <p:extLst>
      <p:ext uri="{BB962C8B-B14F-4D97-AF65-F5344CB8AC3E}">
        <p14:creationId xmlns:p14="http://schemas.microsoft.com/office/powerpoint/2010/main" val="131092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7662789-839A-9B4C-1FD5-346F359FDEF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96000" y="1243786"/>
            <a:ext cx="9000000" cy="49244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b="1" dirty="0">
                <a:latin typeface="Verdana"/>
                <a:ea typeface="Calibri"/>
                <a:cs typeface="Arial"/>
              </a:rPr>
              <a:t>Que peuvent faire les agents de maintien de la paix ?</a:t>
            </a:r>
          </a:p>
          <a:p>
            <a:pPr marL="285750" marR="0" lvl="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dirty="0">
                <a:latin typeface="Verdana"/>
                <a:ea typeface="Calibri"/>
                <a:cs typeface="Arial"/>
              </a:rPr>
              <a:t>Traiter toutes les personnes avec dignité et respect.</a:t>
            </a:r>
          </a:p>
          <a:p>
            <a:pPr marL="285750" marR="0" lvl="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dirty="0">
                <a:latin typeface="Verdana"/>
                <a:ea typeface="Calibri"/>
                <a:cs typeface="Arial"/>
              </a:rPr>
              <a:t>Respecter les engagements des Nations Unies en matière d'équité, d'égalité, de respect de la diversité, d'égalité des sexes, de lutte contre le racisme et de multilinguisme.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dirty="0">
                <a:latin typeface="Verdana"/>
                <a:ea typeface="Calibri"/>
                <a:cs typeface="Arial"/>
              </a:rPr>
              <a:t>Prendre des mesures pour atténuer vos propres préjugés et stéréotypes.</a:t>
            </a:r>
            <a:r>
              <a:rPr lang="fr-FR" dirty="0">
                <a:effectLst/>
                <a:latin typeface="Verdana"/>
                <a:ea typeface="Calibri"/>
                <a:cs typeface="Arial"/>
              </a:rPr>
              <a:t> </a:t>
            </a:r>
          </a:p>
          <a:p>
            <a:pPr marL="285750" marR="0" lvl="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dirty="0">
                <a:effectLst/>
                <a:latin typeface="Verdana"/>
                <a:ea typeface="Calibri"/>
                <a:cs typeface="Arial"/>
              </a:rPr>
              <a:t>Rechercher et intégrer activement divers points de vue</a:t>
            </a:r>
            <a:r>
              <a:rPr lang="fr-FR" dirty="0">
                <a:latin typeface="Verdana"/>
                <a:ea typeface="Calibri"/>
                <a:cs typeface="Arial"/>
              </a:rPr>
              <a:t>.</a:t>
            </a:r>
            <a:endParaRPr lang="fr-FR" dirty="0">
              <a:effectLst/>
              <a:latin typeface="Verdana"/>
              <a:ea typeface="Calibri"/>
              <a:cs typeface="Arial"/>
            </a:endParaRPr>
          </a:p>
          <a:p>
            <a:pPr marL="285750" marR="0" lvl="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dirty="0">
                <a:effectLst/>
                <a:latin typeface="Verdana"/>
                <a:ea typeface="Calibri"/>
                <a:cs typeface="Arial"/>
              </a:rPr>
              <a:t>S'efforcer de comprendre ce qu'est l'exclusion et créer un environnement de travail pour tous</a:t>
            </a:r>
            <a:r>
              <a:rPr lang="fr-FR" dirty="0">
                <a:latin typeface="Verdana"/>
                <a:ea typeface="Calibri"/>
                <a:cs typeface="Arial"/>
              </a:rPr>
              <a:t>.</a:t>
            </a:r>
            <a:endParaRPr lang="fr-FR" dirty="0">
              <a:effectLst/>
              <a:latin typeface="Verdana"/>
              <a:ea typeface="Calibri"/>
              <a:cs typeface="Arial"/>
            </a:endParaRPr>
          </a:p>
          <a:p>
            <a:pPr marL="285750" marR="0" lvl="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dirty="0">
                <a:effectLst/>
                <a:latin typeface="Verdana"/>
                <a:ea typeface="Calibri"/>
                <a:cs typeface="Arial"/>
              </a:rPr>
              <a:t>Travailler efficacement avec les gens</a:t>
            </a:r>
            <a:r>
              <a:rPr lang="fr-FR" dirty="0">
                <a:latin typeface="Verdana"/>
                <a:ea typeface="Calibri"/>
                <a:cs typeface="Arial"/>
              </a:rPr>
              <a:t>.</a:t>
            </a:r>
            <a:endParaRPr lang="fr-FR" dirty="0">
              <a:effectLst/>
              <a:latin typeface="Verdana"/>
              <a:ea typeface="Calibri"/>
              <a:cs typeface="Arial"/>
            </a:endParaRPr>
          </a:p>
          <a:p>
            <a:pPr marL="285750" marR="0" lvl="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dirty="0">
                <a:effectLst/>
                <a:latin typeface="Verdana"/>
                <a:ea typeface="Calibri"/>
                <a:cs typeface="Arial"/>
              </a:rPr>
              <a:t>Faire preuve de sensibilité envers les différences interculturelles</a:t>
            </a:r>
            <a:r>
              <a:rPr lang="fr-FR" dirty="0">
                <a:latin typeface="Verdana"/>
                <a:ea typeface="Calibri"/>
                <a:cs typeface="Arial"/>
              </a:rPr>
              <a:t>.</a:t>
            </a:r>
            <a:r>
              <a:rPr lang="fr-FR" dirty="0">
                <a:effectLst/>
                <a:latin typeface="Verdana"/>
                <a:ea typeface="Calibri"/>
                <a:cs typeface="Arial"/>
              </a:rPr>
              <a:t> </a:t>
            </a:r>
          </a:p>
          <a:p>
            <a:pPr marL="285750" marR="0" lvl="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dirty="0">
                <a:latin typeface="Verdana"/>
                <a:ea typeface="Calibri"/>
                <a:cs typeface="Arial"/>
              </a:rPr>
              <a:t>Être</a:t>
            </a:r>
            <a:r>
              <a:rPr lang="fr-FR" dirty="0">
                <a:effectLst/>
                <a:latin typeface="Verdana"/>
                <a:ea typeface="Calibri"/>
                <a:cs typeface="Arial"/>
              </a:rPr>
              <a:t> conscient de la façon dont les actions et le comportement peuvent être perçus par les autres</a:t>
            </a:r>
            <a:r>
              <a:rPr lang="fr-FR" dirty="0">
                <a:latin typeface="Verdana"/>
                <a:ea typeface="Calibri"/>
                <a:cs typeface="Arial"/>
              </a:rPr>
              <a:t>.</a:t>
            </a:r>
            <a:endParaRPr lang="fr-FR" dirty="0">
              <a:effectLst/>
              <a:latin typeface="Verdana"/>
              <a:ea typeface="Calibri"/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2CDB61-7E8B-666D-275A-E444BB1BC82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27211" y="818386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Valeur de l’ONU : Inclusion</a:t>
            </a:r>
          </a:p>
        </p:txBody>
      </p:sp>
    </p:spTree>
    <p:extLst>
      <p:ext uri="{BB962C8B-B14F-4D97-AF65-F5344CB8AC3E}">
        <p14:creationId xmlns:p14="http://schemas.microsoft.com/office/powerpoint/2010/main" val="58042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7662789-839A-9B4C-1FD5-346F359FDEF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96000" y="2074783"/>
            <a:ext cx="9000000" cy="30162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  <a:cs typeface="Times New Roman"/>
              </a:rPr>
              <a:t>En tant que personnel des Nations Unies, indépendamment de ses opinions personnelles et de sa culture d'origine, </a:t>
            </a:r>
            <a:r>
              <a:rPr lang="fr-FR" sz="2000" b="1" dirty="0">
                <a:latin typeface="Verdana"/>
                <a:ea typeface="Verdana"/>
                <a:cs typeface="Times New Roman"/>
              </a:rPr>
              <a:t>aucune discrimination n'est acceptable, quelle qu'en soit la raison.</a:t>
            </a:r>
            <a:r>
              <a:rPr lang="fr-FR" sz="2000" dirty="0">
                <a:effectLst/>
                <a:latin typeface="Verdana"/>
                <a:ea typeface="Verdana"/>
                <a:cs typeface="Times New Roman"/>
              </a:rPr>
              <a:t>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  <a:latin typeface="Verdana"/>
                <a:ea typeface="Verdana"/>
                <a:cs typeface="Times New Roman"/>
              </a:rPr>
              <a:t>En outre, le personnel des Nations Unies est tenu de signaler tout cas de discrimination</a:t>
            </a:r>
            <a:r>
              <a:rPr lang="fr-FR" sz="2000" dirty="0">
                <a:latin typeface="Verdana"/>
                <a:ea typeface="Verdana"/>
                <a:cs typeface="Times New Roman"/>
              </a:rPr>
              <a:t>.</a:t>
            </a:r>
            <a:endParaRPr lang="fr-FR" sz="2000" dirty="0">
              <a:effectLst/>
              <a:latin typeface="Verdana"/>
              <a:ea typeface="Verdana"/>
              <a:cs typeface="Times New Roman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2000" kern="1800" dirty="0">
              <a:solidFill>
                <a:srgbClr val="C00000"/>
              </a:solidFill>
              <a:latin typeface="Verdana"/>
              <a:ea typeface="Verdana"/>
              <a:cs typeface="Times New Roman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solidFill>
                  <a:srgbClr val="FF0000"/>
                </a:solidFill>
                <a:effectLst/>
                <a:latin typeface="Verdana"/>
                <a:ea typeface="Verdana"/>
                <a:cs typeface="Times New Roman"/>
              </a:rPr>
              <a:t>Soyez un défenseur des </a:t>
            </a:r>
            <a:r>
              <a:rPr lang="fr-FR" sz="2000" b="1" dirty="0">
                <a:solidFill>
                  <a:srgbClr val="FF0000"/>
                </a:solidFill>
                <a:latin typeface="Verdana"/>
                <a:ea typeface="Verdana"/>
                <a:cs typeface="Times New Roman"/>
              </a:rPr>
              <a:t>valeurs de l'ONU</a:t>
            </a:r>
            <a:r>
              <a:rPr lang="fr-FR" sz="2000" b="1" dirty="0">
                <a:solidFill>
                  <a:srgbClr val="FF0000"/>
                </a:solidFill>
                <a:effectLst/>
                <a:latin typeface="Verdana"/>
                <a:ea typeface="Verdana"/>
                <a:cs typeface="Times New Roman"/>
              </a:rPr>
              <a:t> plutôt qu'un spectateur passif</a:t>
            </a:r>
            <a:r>
              <a:rPr lang="fr-FR" sz="2000" b="1" dirty="0">
                <a:solidFill>
                  <a:srgbClr val="FF0000"/>
                </a:solidFill>
                <a:effectLst/>
                <a:latin typeface="Verdana"/>
                <a:ea typeface="Verdana"/>
                <a:cs typeface="Arial"/>
              </a:rPr>
              <a:t> 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2CDB61-7E8B-666D-275A-E444BB1BC82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27211" y="818386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Valeur de l’ONU : Inclusion</a:t>
            </a:r>
          </a:p>
        </p:txBody>
      </p:sp>
    </p:spTree>
    <p:extLst>
      <p:ext uri="{BB962C8B-B14F-4D97-AF65-F5344CB8AC3E}">
        <p14:creationId xmlns:p14="http://schemas.microsoft.com/office/powerpoint/2010/main" val="29958923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2591365DD56D4D8750E674CD62EF32" ma:contentTypeVersion="23" ma:contentTypeDescription="Create a new document." ma:contentTypeScope="" ma:versionID="cb13b2ccf3ff550db0c30d0bf35d4c0f">
  <xsd:schema xmlns:xsd="http://www.w3.org/2001/XMLSchema" xmlns:xs="http://www.w3.org/2001/XMLSchema" xmlns:p="http://schemas.microsoft.com/office/2006/metadata/properties" xmlns:ns2="ffaef953-2cda-4d9d-b070-85228d2d3b5f" xmlns:ns3="756f3f7a-cc20-4157-bc78-ddc9769d8db6" xmlns:ns4="985ec44e-1bab-4c0b-9df0-6ba128686fc9" targetNamespace="http://schemas.microsoft.com/office/2006/metadata/properties" ma:root="true" ma:fieldsID="86e953e7722f0059faeeaa7490a364c2" ns2:_="" ns3:_="" ns4:_="">
    <xsd:import namespace="ffaef953-2cda-4d9d-b070-85228d2d3b5f"/>
    <xsd:import namespace="756f3f7a-cc20-4157-bc78-ddc9769d8db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_x0023_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aef953-2cda-4d9d-b070-85228d2d3b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x0023_" ma:index="12" nillable="true" ma:displayName="#" ma:format="Dropdown" ma:internalName="_x0023_" ma:percentage="FALSE">
      <xsd:simpleType>
        <xsd:restriction base="dms:Number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6f3f7a-cc20-4157-bc78-ddc9769d8db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48d4a9f-cfb2-42af-b391-1b84484739eb}" ma:internalName="TaxCatchAll" ma:showField="CatchAllData" ma:web="756f3f7a-cc20-4157-bc78-ddc9769d8d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faef953-2cda-4d9d-b070-85228d2d3b5f">
      <Terms xmlns="http://schemas.microsoft.com/office/infopath/2007/PartnerControls"/>
    </lcf76f155ced4ddcb4097134ff3c332f>
    <TaxCatchAll xmlns="985ec44e-1bab-4c0b-9df0-6ba128686fc9" xsi:nil="true"/>
    <SharedWithUsers xmlns="756f3f7a-cc20-4157-bc78-ddc9769d8db6">
      <UserInfo>
        <DisplayName/>
        <AccountId xsi:nil="true"/>
        <AccountType/>
      </UserInfo>
    </SharedWithUsers>
    <_Flow_SignoffStatus xmlns="ffaef953-2cda-4d9d-b070-85228d2d3b5f" xsi:nil="true"/>
    <_x0023_ xmlns="ffaef953-2cda-4d9d-b070-85228d2d3b5f" xsi:nil="true"/>
  </documentManagement>
</p:properties>
</file>

<file path=customXml/itemProps1.xml><?xml version="1.0" encoding="utf-8"?>
<ds:datastoreItem xmlns:ds="http://schemas.openxmlformats.org/officeDocument/2006/customXml" ds:itemID="{883906A3-39D1-4884-A96C-63D1043103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6B799B-E1B4-4C21-9CEB-A35ECED895CB}"/>
</file>

<file path=customXml/itemProps3.xml><?xml version="1.0" encoding="utf-8"?>
<ds:datastoreItem xmlns:ds="http://schemas.openxmlformats.org/officeDocument/2006/customXml" ds:itemID="{60689EA7-CE69-4D4F-8F10-39209AC0F36C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28943420-3cce-465e-a204-04bce5f1b343"/>
    <ds:schemaRef ds:uri="http://www.w3.org/XML/1998/namespace"/>
    <ds:schemaRef ds:uri="2286246c-fc21-4ee8-a407-068ba74e6317"/>
    <ds:schemaRef ds:uri="http://purl.org/dc/terms/"/>
    <ds:schemaRef ds:uri="ffaef953-2cda-4d9d-b070-85228d2d3b5f"/>
    <ds:schemaRef ds:uri="985ec44e-1bab-4c0b-9df0-6ba128686fc9"/>
    <ds:schemaRef ds:uri="756f3f7a-cc20-4157-bc78-ddc9769d8db6"/>
  </ds:schemaRefs>
</ds:datastoreItem>
</file>

<file path=docMetadata/LabelInfo.xml><?xml version="1.0" encoding="utf-8"?>
<clbl:labelList xmlns:clbl="http://schemas.microsoft.com/office/2020/mipLabelMetadata">
  <clbl:label id="{7eb58d0f-f804-411f-a20e-09ebfae62b4c}" enabled="1" method="Privileged" siteId="{0f9e35db-544f-4f60-bdcc-5ea416e6dc70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1073</Words>
  <Application>Microsoft Office PowerPoint</Application>
  <PresentationFormat>Widescreen</PresentationFormat>
  <Paragraphs>102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Century Gothic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VOVF</dc:creator>
  <cp:lastModifiedBy>VOVF</cp:lastModifiedBy>
  <cp:revision>349</cp:revision>
  <dcterms:created xsi:type="dcterms:W3CDTF">2023-10-04T18:52:03Z</dcterms:created>
  <dcterms:modified xsi:type="dcterms:W3CDTF">2025-10-31T18:19:35Z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0x010100E52591365DD56D4D8750E674CD62EF32</vt:lpwstr>
  </property>
  <property fmtid="{D5CDD505-2E9C-101B-9397-08002B2CF9AE}" pid="3" name="MediaServiceImageTags">
    <vt:lpwstr/>
  </property>
  <property fmtid="{D5CDD505-2E9C-101B-9397-08002B2CF9AE}" pid="4" name="Order">
    <vt:r8>50407500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